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9" r:id="rId3"/>
    <p:sldId id="261" r:id="rId4"/>
    <p:sldId id="262" r:id="rId5"/>
    <p:sldId id="273" r:id="rId6"/>
    <p:sldId id="287" r:id="rId7"/>
    <p:sldId id="288" r:id="rId8"/>
    <p:sldId id="283" r:id="rId9"/>
    <p:sldId id="291" r:id="rId10"/>
    <p:sldId id="293" r:id="rId11"/>
    <p:sldId id="296" r:id="rId12"/>
    <p:sldId id="297" r:id="rId13"/>
    <p:sldId id="298" r:id="rId14"/>
    <p:sldId id="299" r:id="rId15"/>
    <p:sldId id="300" r:id="rId16"/>
    <p:sldId id="301" r:id="rId17"/>
    <p:sldId id="303" r:id="rId18"/>
    <p:sldId id="302" r:id="rId19"/>
    <p:sldId id="265" r:id="rId20"/>
    <p:sldId id="286" r:id="rId21"/>
    <p:sldId id="276" r:id="rId22"/>
    <p:sldId id="258" r:id="rId2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82"/>
    <a:srgbClr val="21386F"/>
    <a:srgbClr val="1C2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304B2F-D56D-4ECE-BE6C-3BC8613E4526}" v="38" dt="2020-05-12T09:58:34.5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1093" autoAdjust="0"/>
  </p:normalViewPr>
  <p:slideViewPr>
    <p:cSldViewPr snapToGrid="0" snapToObjects="1">
      <p:cViewPr varScale="1">
        <p:scale>
          <a:sx n="61" d="100"/>
          <a:sy n="61" d="100"/>
        </p:scale>
        <p:origin x="1388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Никифоров" userId="1b0b654e4bd78633" providerId="LiveId" clId="{BE304B2F-D56D-4ECE-BE6C-3BC8613E4526}"/>
    <pc:docChg chg="undo custSel modSld sldOrd">
      <pc:chgData name="Михаил Никифоров" userId="1b0b654e4bd78633" providerId="LiveId" clId="{BE304B2F-D56D-4ECE-BE6C-3BC8613E4526}" dt="2020-05-12T09:59:41.396" v="787" actId="255"/>
      <pc:docMkLst>
        <pc:docMk/>
      </pc:docMkLst>
      <pc:sldChg chg="modSp mod">
        <pc:chgData name="Михаил Никифоров" userId="1b0b654e4bd78633" providerId="LiveId" clId="{BE304B2F-D56D-4ECE-BE6C-3BC8613E4526}" dt="2020-05-12T10:17:49.295" v="53" actId="113"/>
        <pc:sldMkLst>
          <pc:docMk/>
          <pc:sldMk cId="0" sldId="256"/>
        </pc:sldMkLst>
        <pc:spChg chg="mod">
          <ac:chgData name="Михаил Никифоров" userId="1b0b654e4bd78633" providerId="LiveId" clId="{BE304B2F-D56D-4ECE-BE6C-3BC8613E4526}" dt="2020-05-12T10:17:49.295" v="53" actId="113"/>
          <ac:spMkLst>
            <pc:docMk/>
            <pc:sldMk cId="0" sldId="256"/>
            <ac:spMk id="13314" creationId="{00000000-0000-0000-0000-000000000000}"/>
          </ac:spMkLst>
        </pc:spChg>
        <pc:spChg chg="mod">
          <ac:chgData name="Михаил Никифоров" userId="1b0b654e4bd78633" providerId="LiveId" clId="{BE304B2F-D56D-4ECE-BE6C-3BC8613E4526}" dt="2020-05-12T10:17:19.826" v="52" actId="20577"/>
          <ac:spMkLst>
            <pc:docMk/>
            <pc:sldMk cId="0" sldId="256"/>
            <ac:spMk id="13315" creationId="{00000000-0000-0000-0000-000000000000}"/>
          </ac:spMkLst>
        </pc:spChg>
      </pc:sldChg>
      <pc:sldChg chg="modSp mod">
        <pc:chgData name="Михаил Никифоров" userId="1b0b654e4bd78633" providerId="LiveId" clId="{BE304B2F-D56D-4ECE-BE6C-3BC8613E4526}" dt="2020-05-12T09:58:55.080" v="780" actId="6549"/>
        <pc:sldMkLst>
          <pc:docMk/>
          <pc:sldMk cId="0" sldId="259"/>
        </pc:sldMkLst>
        <pc:spChg chg="mod">
          <ac:chgData name="Михаил Никифоров" userId="1b0b654e4bd78633" providerId="LiveId" clId="{BE304B2F-D56D-4ECE-BE6C-3BC8613E4526}" dt="2020-05-12T09:52:51.125" v="609" actId="20577"/>
          <ac:spMkLst>
            <pc:docMk/>
            <pc:sldMk cId="0" sldId="259"/>
            <ac:spMk id="2" creationId="{22EFF171-0A3B-4F46-9C3F-4032F3369B4A}"/>
          </ac:spMkLst>
        </pc:spChg>
        <pc:spChg chg="mod">
          <ac:chgData name="Михаил Никифоров" userId="1b0b654e4bd78633" providerId="LiveId" clId="{BE304B2F-D56D-4ECE-BE6C-3BC8613E4526}" dt="2020-05-12T09:58:55.080" v="780" actId="6549"/>
          <ac:spMkLst>
            <pc:docMk/>
            <pc:sldMk cId="0" sldId="259"/>
            <ac:spMk id="14339" creationId="{00000000-0000-0000-0000-000000000000}"/>
          </ac:spMkLst>
        </pc:spChg>
      </pc:sldChg>
      <pc:sldChg chg="modSp mod">
        <pc:chgData name="Михаил Никифоров" userId="1b0b654e4bd78633" providerId="LiveId" clId="{BE304B2F-D56D-4ECE-BE6C-3BC8613E4526}" dt="2020-05-12T09:53:00.892" v="610" actId="207"/>
        <pc:sldMkLst>
          <pc:docMk/>
          <pc:sldMk cId="0" sldId="261"/>
        </pc:sldMkLst>
        <pc:spChg chg="mod">
          <ac:chgData name="Михаил Никифоров" userId="1b0b654e4bd78633" providerId="LiveId" clId="{BE304B2F-D56D-4ECE-BE6C-3BC8613E4526}" dt="2020-05-12T09:53:00.892" v="610" actId="207"/>
          <ac:spMkLst>
            <pc:docMk/>
            <pc:sldMk cId="0" sldId="261"/>
            <ac:spMk id="9" creationId="{00000000-0000-0000-0000-000000000000}"/>
          </ac:spMkLst>
        </pc:spChg>
      </pc:sldChg>
      <pc:sldChg chg="modSp mod">
        <pc:chgData name="Михаил Никифоров" userId="1b0b654e4bd78633" providerId="LiveId" clId="{BE304B2F-D56D-4ECE-BE6C-3BC8613E4526}" dt="2020-05-12T09:06:20.202" v="352" actId="20577"/>
        <pc:sldMkLst>
          <pc:docMk/>
          <pc:sldMk cId="0" sldId="262"/>
        </pc:sldMkLst>
        <pc:spChg chg="mod">
          <ac:chgData name="Михаил Никифоров" userId="1b0b654e4bd78633" providerId="LiveId" clId="{BE304B2F-D56D-4ECE-BE6C-3BC8613E4526}" dt="2020-05-12T09:06:20.202" v="352" actId="20577"/>
          <ac:spMkLst>
            <pc:docMk/>
            <pc:sldMk cId="0" sldId="262"/>
            <ac:spMk id="14346" creationId="{00000000-0000-0000-0000-000000000000}"/>
          </ac:spMkLst>
        </pc:spChg>
      </pc:sldChg>
      <pc:sldChg chg="addSp modSp mod">
        <pc:chgData name="Михаил Никифоров" userId="1b0b654e4bd78633" providerId="LiveId" clId="{BE304B2F-D56D-4ECE-BE6C-3BC8613E4526}" dt="2020-05-12T09:50:02.426" v="378" actId="1076"/>
        <pc:sldMkLst>
          <pc:docMk/>
          <pc:sldMk cId="0" sldId="263"/>
        </pc:sldMkLst>
        <pc:spChg chg="mod">
          <ac:chgData name="Михаил Никифоров" userId="1b0b654e4bd78633" providerId="LiveId" clId="{BE304B2F-D56D-4ECE-BE6C-3BC8613E4526}" dt="2020-05-12T10:28:51.237" v="73" actId="403"/>
          <ac:spMkLst>
            <pc:docMk/>
            <pc:sldMk cId="0" sldId="263"/>
            <ac:spMk id="14346" creationId="{00000000-0000-0000-0000-000000000000}"/>
          </ac:spMkLst>
        </pc:spChg>
        <pc:picChg chg="add mod">
          <ac:chgData name="Михаил Никифоров" userId="1b0b654e4bd78633" providerId="LiveId" clId="{BE304B2F-D56D-4ECE-BE6C-3BC8613E4526}" dt="2020-05-12T09:50:02.426" v="378" actId="1076"/>
          <ac:picMkLst>
            <pc:docMk/>
            <pc:sldMk cId="0" sldId="263"/>
            <ac:picMk id="3" creationId="{436813F9-E8DC-4D1D-9A6A-37BFDF831570}"/>
          </ac:picMkLst>
        </pc:picChg>
      </pc:sldChg>
      <pc:sldChg chg="addSp delSp modSp mod">
        <pc:chgData name="Михаил Никифоров" userId="1b0b654e4bd78633" providerId="LiveId" clId="{BE304B2F-D56D-4ECE-BE6C-3BC8613E4526}" dt="2020-05-12T09:58:34.573" v="769" actId="207"/>
        <pc:sldMkLst>
          <pc:docMk/>
          <pc:sldMk cId="0" sldId="264"/>
        </pc:sldMkLst>
        <pc:spChg chg="mod">
          <ac:chgData name="Михаил Никифоров" userId="1b0b654e4bd78633" providerId="LiveId" clId="{BE304B2F-D56D-4ECE-BE6C-3BC8613E4526}" dt="2020-05-12T10:39:14.772" v="276" actId="20577"/>
          <ac:spMkLst>
            <pc:docMk/>
            <pc:sldMk cId="0" sldId="264"/>
            <ac:spMk id="2" creationId="{6D778A96-BDE7-45DB-997C-F76790D01A8B}"/>
          </ac:spMkLst>
        </pc:spChg>
        <pc:spChg chg="add mod">
          <ac:chgData name="Михаил Никифоров" userId="1b0b654e4bd78633" providerId="LiveId" clId="{BE304B2F-D56D-4ECE-BE6C-3BC8613E4526}" dt="2020-05-12T09:55:50.334" v="662" actId="207"/>
          <ac:spMkLst>
            <pc:docMk/>
            <pc:sldMk cId="0" sldId="264"/>
            <ac:spMk id="29" creationId="{A0782C23-7210-40BA-B45F-CC4FFBEA3271}"/>
          </ac:spMkLst>
        </pc:spChg>
        <pc:spChg chg="add mod">
          <ac:chgData name="Михаил Никифоров" userId="1b0b654e4bd78633" providerId="LiveId" clId="{BE304B2F-D56D-4ECE-BE6C-3BC8613E4526}" dt="2020-05-12T09:56:24.214" v="678" actId="1076"/>
          <ac:spMkLst>
            <pc:docMk/>
            <pc:sldMk cId="0" sldId="264"/>
            <ac:spMk id="30" creationId="{6A77633F-0779-4671-96FD-F3D28D3B385E}"/>
          </ac:spMkLst>
        </pc:spChg>
        <pc:spChg chg="add mod">
          <ac:chgData name="Михаил Никифоров" userId="1b0b654e4bd78633" providerId="LiveId" clId="{BE304B2F-D56D-4ECE-BE6C-3BC8613E4526}" dt="2020-05-12T09:58:01.528" v="746" actId="1076"/>
          <ac:spMkLst>
            <pc:docMk/>
            <pc:sldMk cId="0" sldId="264"/>
            <ac:spMk id="31" creationId="{0ACAD8E1-E2F3-4D92-9C81-4C43C1490AC0}"/>
          </ac:spMkLst>
        </pc:spChg>
        <pc:spChg chg="add mod">
          <ac:chgData name="Михаил Никифоров" userId="1b0b654e4bd78633" providerId="LiveId" clId="{BE304B2F-D56D-4ECE-BE6C-3BC8613E4526}" dt="2020-05-12T09:58:34.573" v="769" actId="207"/>
          <ac:spMkLst>
            <pc:docMk/>
            <pc:sldMk cId="0" sldId="264"/>
            <ac:spMk id="14336" creationId="{5907DEE7-2C47-43FE-9714-6E8C4CEAF9F5}"/>
          </ac:spMkLst>
        </pc:spChg>
        <pc:picChg chg="add mod">
          <ac:chgData name="Михаил Никифоров" userId="1b0b654e4bd78633" providerId="LiveId" clId="{BE304B2F-D56D-4ECE-BE6C-3BC8613E4526}" dt="2020-05-12T10:39:18.394" v="277" actId="1076"/>
          <ac:picMkLst>
            <pc:docMk/>
            <pc:sldMk cId="0" sldId="264"/>
            <ac:picMk id="4" creationId="{9DDAED91-4D2E-488E-86E9-538F36567143}"/>
          </ac:picMkLst>
        </pc:picChg>
        <pc:picChg chg="add del mod">
          <ac:chgData name="Михаил Никифоров" userId="1b0b654e4bd78633" providerId="LiveId" clId="{BE304B2F-D56D-4ECE-BE6C-3BC8613E4526}" dt="2020-05-12T10:40:26.602" v="283" actId="21"/>
          <ac:picMkLst>
            <pc:docMk/>
            <pc:sldMk cId="0" sldId="264"/>
            <ac:picMk id="6" creationId="{3B48AB68-22A8-47EF-B6CC-A251FB3D0071}"/>
          </ac:picMkLst>
        </pc:picChg>
        <pc:picChg chg="add mod">
          <ac:chgData name="Михаил Никифоров" userId="1b0b654e4bd78633" providerId="LiveId" clId="{BE304B2F-D56D-4ECE-BE6C-3BC8613E4526}" dt="2020-05-12T09:55:08.772" v="637" actId="1076"/>
          <ac:picMkLst>
            <pc:docMk/>
            <pc:sldMk cId="0" sldId="264"/>
            <ac:picMk id="8" creationId="{2D9F3E3E-04A1-4F16-A5E1-F57E88B61D76}"/>
          </ac:picMkLst>
        </pc:picChg>
        <pc:picChg chg="add mod">
          <ac:chgData name="Михаил Никифоров" userId="1b0b654e4bd78633" providerId="LiveId" clId="{BE304B2F-D56D-4ECE-BE6C-3BC8613E4526}" dt="2020-05-12T09:54:58.158" v="633" actId="1076"/>
          <ac:picMkLst>
            <pc:docMk/>
            <pc:sldMk cId="0" sldId="264"/>
            <ac:picMk id="12" creationId="{82DB1F5B-D756-4A63-B643-4B1B3A0930CF}"/>
          </ac:picMkLst>
        </pc:picChg>
        <pc:picChg chg="add mod">
          <ac:chgData name="Михаил Никифоров" userId="1b0b654e4bd78633" providerId="LiveId" clId="{BE304B2F-D56D-4ECE-BE6C-3BC8613E4526}" dt="2020-05-12T09:58:30.375" v="768" actId="1076"/>
          <ac:picMkLst>
            <pc:docMk/>
            <pc:sldMk cId="0" sldId="264"/>
            <ac:picMk id="14" creationId="{839954AA-D523-43D2-B262-3F8AE22123AA}"/>
          </ac:picMkLst>
        </pc:picChg>
        <pc:picChg chg="add del mod">
          <ac:chgData name="Михаил Никифоров" userId="1b0b654e4bd78633" providerId="LiveId" clId="{BE304B2F-D56D-4ECE-BE6C-3BC8613E4526}" dt="2020-05-12T10:45:16.622" v="302" actId="21"/>
          <ac:picMkLst>
            <pc:docMk/>
            <pc:sldMk cId="0" sldId="264"/>
            <ac:picMk id="16" creationId="{5E4342E8-908A-4EA8-A02E-E7478A25D050}"/>
          </ac:picMkLst>
        </pc:picChg>
        <pc:picChg chg="add mod">
          <ac:chgData name="Михаил Никифоров" userId="1b0b654e4bd78633" providerId="LiveId" clId="{BE304B2F-D56D-4ECE-BE6C-3BC8613E4526}" dt="2020-05-12T09:54:46.219" v="628" actId="1076"/>
          <ac:picMkLst>
            <pc:docMk/>
            <pc:sldMk cId="0" sldId="264"/>
            <ac:picMk id="18" creationId="{427F2846-AA78-4756-9F2C-8CA922E64408}"/>
          </ac:picMkLst>
        </pc:picChg>
        <pc:picChg chg="add mod">
          <ac:chgData name="Михаил Никифоров" userId="1b0b654e4bd78633" providerId="LiveId" clId="{BE304B2F-D56D-4ECE-BE6C-3BC8613E4526}" dt="2020-05-12T09:54:51.791" v="630" actId="1076"/>
          <ac:picMkLst>
            <pc:docMk/>
            <pc:sldMk cId="0" sldId="264"/>
            <ac:picMk id="20" creationId="{158B812F-4EAC-4C4C-89B3-BF538D47F256}"/>
          </ac:picMkLst>
        </pc:picChg>
        <pc:picChg chg="add mod">
          <ac:chgData name="Михаил Никифоров" userId="1b0b654e4bd78633" providerId="LiveId" clId="{BE304B2F-D56D-4ECE-BE6C-3BC8613E4526}" dt="2020-05-12T09:54:54.026" v="631" actId="1076"/>
          <ac:picMkLst>
            <pc:docMk/>
            <pc:sldMk cId="0" sldId="264"/>
            <ac:picMk id="22" creationId="{11436B23-09DA-4D4D-AB1C-62B6A6FD9F87}"/>
          </ac:picMkLst>
        </pc:picChg>
        <pc:picChg chg="add mod">
          <ac:chgData name="Михаил Никифоров" userId="1b0b654e4bd78633" providerId="LiveId" clId="{BE304B2F-D56D-4ECE-BE6C-3BC8613E4526}" dt="2020-05-12T09:54:55.846" v="632" actId="1076"/>
          <ac:picMkLst>
            <pc:docMk/>
            <pc:sldMk cId="0" sldId="264"/>
            <ac:picMk id="24" creationId="{5FCBC88E-E998-4680-A4DC-4B663ED39B6B}"/>
          </ac:picMkLst>
        </pc:picChg>
        <pc:picChg chg="add mod">
          <ac:chgData name="Михаил Никифоров" userId="1b0b654e4bd78633" providerId="LiveId" clId="{BE304B2F-D56D-4ECE-BE6C-3BC8613E4526}" dt="2020-05-12T09:55:05.973" v="636" actId="1076"/>
          <ac:picMkLst>
            <pc:docMk/>
            <pc:sldMk cId="0" sldId="264"/>
            <ac:picMk id="26" creationId="{9AAABCBD-32EC-4EFD-B405-3A6C2891D77D}"/>
          </ac:picMkLst>
        </pc:picChg>
        <pc:picChg chg="add mod">
          <ac:chgData name="Михаил Никифоров" userId="1b0b654e4bd78633" providerId="LiveId" clId="{BE304B2F-D56D-4ECE-BE6C-3BC8613E4526}" dt="2020-05-12T09:55:16.872" v="640" actId="1076"/>
          <ac:picMkLst>
            <pc:docMk/>
            <pc:sldMk cId="0" sldId="264"/>
            <ac:picMk id="28" creationId="{A5D663A8-E04D-44E2-9B7B-ED4A7C2B996E}"/>
          </ac:picMkLst>
        </pc:picChg>
      </pc:sldChg>
      <pc:sldChg chg="addSp delSp modSp mod">
        <pc:chgData name="Михаил Никифоров" userId="1b0b654e4bd78633" providerId="LiveId" clId="{BE304B2F-D56D-4ECE-BE6C-3BC8613E4526}" dt="2020-05-12T09:57:18.857" v="730" actId="20577"/>
        <pc:sldMkLst>
          <pc:docMk/>
          <pc:sldMk cId="0" sldId="268"/>
        </pc:sldMkLst>
        <pc:spChg chg="mod">
          <ac:chgData name="Михаил Никифоров" userId="1b0b654e4bd78633" providerId="LiveId" clId="{BE304B2F-D56D-4ECE-BE6C-3BC8613E4526}" dt="2020-05-12T09:57:18.857" v="730" actId="20577"/>
          <ac:spMkLst>
            <pc:docMk/>
            <pc:sldMk cId="0" sldId="268"/>
            <ac:spMk id="14346" creationId="{00000000-0000-0000-0000-000000000000}"/>
          </ac:spMkLst>
        </pc:spChg>
        <pc:picChg chg="add mod">
          <ac:chgData name="Михаил Никифоров" userId="1b0b654e4bd78633" providerId="LiveId" clId="{BE304B2F-D56D-4ECE-BE6C-3BC8613E4526}" dt="2020-05-12T09:41:57.840" v="369" actId="14100"/>
          <ac:picMkLst>
            <pc:docMk/>
            <pc:sldMk cId="0" sldId="268"/>
            <ac:picMk id="2" creationId="{B1B71193-8A3B-4965-945B-58897FF7B834}"/>
          </ac:picMkLst>
        </pc:picChg>
        <pc:picChg chg="add mod">
          <ac:chgData name="Михаил Никифоров" userId="1b0b654e4bd78633" providerId="LiveId" clId="{BE304B2F-D56D-4ECE-BE6C-3BC8613E4526}" dt="2020-05-12T09:48:17.004" v="374" actId="1076"/>
          <ac:picMkLst>
            <pc:docMk/>
            <pc:sldMk cId="0" sldId="268"/>
            <ac:picMk id="4" creationId="{D002FA1F-A50D-4CDF-9CAF-CC71560510D2}"/>
          </ac:picMkLst>
        </pc:picChg>
        <pc:picChg chg="add del mod">
          <ac:chgData name="Михаил Никифоров" userId="1b0b654e4bd78633" providerId="LiveId" clId="{BE304B2F-D56D-4ECE-BE6C-3BC8613E4526}" dt="2020-05-12T10:37:10.048" v="250" actId="21"/>
          <ac:picMkLst>
            <pc:docMk/>
            <pc:sldMk cId="0" sldId="268"/>
            <ac:picMk id="9" creationId="{C0C822D8-E596-4E3B-BB24-DC5124A5B8F2}"/>
          </ac:picMkLst>
        </pc:picChg>
      </pc:sldChg>
      <pc:sldChg chg="addSp delSp modSp mod">
        <pc:chgData name="Михаил Никифоров" userId="1b0b654e4bd78633" providerId="LiveId" clId="{BE304B2F-D56D-4ECE-BE6C-3BC8613E4526}" dt="2020-05-12T10:37:21.521" v="256" actId="1076"/>
        <pc:sldMkLst>
          <pc:docMk/>
          <pc:sldMk cId="0" sldId="269"/>
        </pc:sldMkLst>
        <pc:spChg chg="add mod">
          <ac:chgData name="Михаил Никифоров" userId="1b0b654e4bd78633" providerId="LiveId" clId="{BE304B2F-D56D-4ECE-BE6C-3BC8613E4526}" dt="2020-05-12T10:36:57.634" v="246" actId="1076"/>
          <ac:spMkLst>
            <pc:docMk/>
            <pc:sldMk cId="0" sldId="269"/>
            <ac:spMk id="2" creationId="{4D432714-3F83-4C97-BDBF-CFB051F3E33E}"/>
          </ac:spMkLst>
        </pc:spChg>
        <pc:picChg chg="del">
          <ac:chgData name="Михаил Никифоров" userId="1b0b654e4bd78633" providerId="LiveId" clId="{BE304B2F-D56D-4ECE-BE6C-3BC8613E4526}" dt="2020-05-12T10:36:43.774" v="243" actId="478"/>
          <ac:picMkLst>
            <pc:docMk/>
            <pc:sldMk cId="0" sldId="269"/>
            <ac:picMk id="3" creationId="{94C964FB-8BB5-453A-AAFC-3C72EFC6EF0F}"/>
          </ac:picMkLst>
        </pc:picChg>
        <pc:picChg chg="mod">
          <ac:chgData name="Михаил Никифоров" userId="1b0b654e4bd78633" providerId="LiveId" clId="{BE304B2F-D56D-4ECE-BE6C-3BC8613E4526}" dt="2020-05-12T10:37:21.521" v="256" actId="1076"/>
          <ac:picMkLst>
            <pc:docMk/>
            <pc:sldMk cId="0" sldId="269"/>
            <ac:picMk id="5" creationId="{4BAF5482-21EF-448D-962A-AE5C997E3631}"/>
          </ac:picMkLst>
        </pc:picChg>
        <pc:picChg chg="add mod">
          <ac:chgData name="Михаил Никифоров" userId="1b0b654e4bd78633" providerId="LiveId" clId="{BE304B2F-D56D-4ECE-BE6C-3BC8613E4526}" dt="2020-05-12T10:37:19.435" v="255" actId="1076"/>
          <ac:picMkLst>
            <pc:docMk/>
            <pc:sldMk cId="0" sldId="269"/>
            <ac:picMk id="12" creationId="{1AE50589-873E-4798-9F41-9252AF7EDDB2}"/>
          </ac:picMkLst>
        </pc:picChg>
      </pc:sldChg>
      <pc:sldChg chg="addSp modSp mod">
        <pc:chgData name="Михаил Никифоров" userId="1b0b654e4bd78633" providerId="LiveId" clId="{BE304B2F-D56D-4ECE-BE6C-3BC8613E4526}" dt="2020-05-12T09:25:29.994" v="364" actId="1076"/>
        <pc:sldMkLst>
          <pc:docMk/>
          <pc:sldMk cId="0" sldId="273"/>
        </pc:sldMkLst>
        <pc:spChg chg="mod">
          <ac:chgData name="Михаил Никифоров" userId="1b0b654e4bd78633" providerId="LiveId" clId="{BE304B2F-D56D-4ECE-BE6C-3BC8613E4526}" dt="2020-05-12T10:22:16.128" v="60" actId="207"/>
          <ac:spMkLst>
            <pc:docMk/>
            <pc:sldMk cId="0" sldId="273"/>
            <ac:spMk id="2" creationId="{141AF532-6A59-455A-9CE8-C03B4A8F6D75}"/>
          </ac:spMkLst>
        </pc:spChg>
        <pc:picChg chg="add mod">
          <ac:chgData name="Михаил Никифоров" userId="1b0b654e4bd78633" providerId="LiveId" clId="{BE304B2F-D56D-4ECE-BE6C-3BC8613E4526}" dt="2020-05-12T09:23:13.167" v="362" actId="1076"/>
          <ac:picMkLst>
            <pc:docMk/>
            <pc:sldMk cId="0" sldId="273"/>
            <ac:picMk id="4" creationId="{E709BD73-6E00-4C0B-BE6B-39CBA7182A03}"/>
          </ac:picMkLst>
        </pc:picChg>
        <pc:picChg chg="add mod">
          <ac:chgData name="Михаил Никифоров" userId="1b0b654e4bd78633" providerId="LiveId" clId="{BE304B2F-D56D-4ECE-BE6C-3BC8613E4526}" dt="2020-05-12T09:25:29.994" v="364" actId="1076"/>
          <ac:picMkLst>
            <pc:docMk/>
            <pc:sldMk cId="0" sldId="273"/>
            <ac:picMk id="6" creationId="{719EC571-F032-4496-B1F3-CA7E8AB7532C}"/>
          </ac:picMkLst>
        </pc:picChg>
      </pc:sldChg>
      <pc:sldChg chg="modSp mod">
        <pc:chgData name="Михаил Никифоров" userId="1b0b654e4bd78633" providerId="LiveId" clId="{BE304B2F-D56D-4ECE-BE6C-3BC8613E4526}" dt="2020-05-12T09:59:41.396" v="787" actId="255"/>
        <pc:sldMkLst>
          <pc:docMk/>
          <pc:sldMk cId="0" sldId="276"/>
        </pc:sldMkLst>
        <pc:spChg chg="mod">
          <ac:chgData name="Михаил Никифоров" userId="1b0b654e4bd78633" providerId="LiveId" clId="{BE304B2F-D56D-4ECE-BE6C-3BC8613E4526}" dt="2020-05-12T09:59:41.396" v="787" actId="255"/>
          <ac:spMkLst>
            <pc:docMk/>
            <pc:sldMk cId="0" sldId="276"/>
            <ac:spMk id="2" creationId="{8E732A8E-D967-456B-A924-03CFCD6B63BA}"/>
          </ac:spMkLst>
        </pc:spChg>
      </pc:sldChg>
      <pc:sldChg chg="modSp">
        <pc:chgData name="Михаил Никифоров" userId="1b0b654e4bd78633" providerId="LiveId" clId="{BE304B2F-D56D-4ECE-BE6C-3BC8613E4526}" dt="2020-05-12T10:22:29.100" v="61" actId="207"/>
        <pc:sldMkLst>
          <pc:docMk/>
          <pc:sldMk cId="0" sldId="280"/>
        </pc:sldMkLst>
        <pc:spChg chg="mod">
          <ac:chgData name="Михаил Никифоров" userId="1b0b654e4bd78633" providerId="LiveId" clId="{BE304B2F-D56D-4ECE-BE6C-3BC8613E4526}" dt="2020-05-12T10:22:29.100" v="61" actId="207"/>
          <ac:spMkLst>
            <pc:docMk/>
            <pc:sldMk cId="0" sldId="280"/>
            <ac:spMk id="2" creationId="{6052D1C7-8B4A-411A-A044-67DF84912271}"/>
          </ac:spMkLst>
        </pc:spChg>
      </pc:sldChg>
      <pc:sldChg chg="addSp delSp modSp mod ord">
        <pc:chgData name="Михаил Никифоров" userId="1b0b654e4bd78633" providerId="LiveId" clId="{BE304B2F-D56D-4ECE-BE6C-3BC8613E4526}" dt="2020-05-12T09:20:29.982" v="357" actId="27614"/>
        <pc:sldMkLst>
          <pc:docMk/>
          <pc:sldMk cId="0" sldId="283"/>
        </pc:sldMkLst>
        <pc:spChg chg="mod">
          <ac:chgData name="Михаил Никифоров" userId="1b0b654e4bd78633" providerId="LiveId" clId="{BE304B2F-D56D-4ECE-BE6C-3BC8613E4526}" dt="2020-05-12T10:36:00.959" v="240" actId="20577"/>
          <ac:spMkLst>
            <pc:docMk/>
            <pc:sldMk cId="0" sldId="283"/>
            <ac:spMk id="14339" creationId="{00000000-0000-0000-0000-000000000000}"/>
          </ac:spMkLst>
        </pc:spChg>
        <pc:picChg chg="del">
          <ac:chgData name="Михаил Никифоров" userId="1b0b654e4bd78633" providerId="LiveId" clId="{BE304B2F-D56D-4ECE-BE6C-3BC8613E4526}" dt="2020-05-12T09:20:20.561" v="355" actId="478"/>
          <ac:picMkLst>
            <pc:docMk/>
            <pc:sldMk cId="0" sldId="283"/>
            <ac:picMk id="3" creationId="{BC455E84-C311-4C59-BB61-CB4C7933B86D}"/>
          </ac:picMkLst>
        </pc:picChg>
        <pc:picChg chg="add mod">
          <ac:chgData name="Михаил Никифоров" userId="1b0b654e4bd78633" providerId="LiveId" clId="{BE304B2F-D56D-4ECE-BE6C-3BC8613E4526}" dt="2020-05-12T09:20:29.982" v="357" actId="27614"/>
          <ac:picMkLst>
            <pc:docMk/>
            <pc:sldMk cId="0" sldId="283"/>
            <ac:picMk id="4" creationId="{16C26EC7-26A7-46B5-AE3E-8D587C012918}"/>
          </ac:picMkLst>
        </pc:picChg>
      </pc:sldChg>
      <pc:sldChg chg="modSp">
        <pc:chgData name="Михаил Никифоров" userId="1b0b654e4bd78633" providerId="LiveId" clId="{BE304B2F-D56D-4ECE-BE6C-3BC8613E4526}" dt="2020-05-12T10:27:56.172" v="71" actId="207"/>
        <pc:sldMkLst>
          <pc:docMk/>
          <pc:sldMk cId="0" sldId="286"/>
        </pc:sldMkLst>
        <pc:spChg chg="mod">
          <ac:chgData name="Михаил Никифоров" userId="1b0b654e4bd78633" providerId="LiveId" clId="{BE304B2F-D56D-4ECE-BE6C-3BC8613E4526}" dt="2020-05-12T10:27:56.172" v="71" actId="207"/>
          <ac:spMkLst>
            <pc:docMk/>
            <pc:sldMk cId="0" sldId="286"/>
            <ac:spMk id="2" creationId="{2EE3D6F1-6528-47EB-B388-6A2CAD56E9DF}"/>
          </ac:spMkLst>
        </pc:spChg>
      </pc:sldChg>
      <pc:sldChg chg="modSp mod">
        <pc:chgData name="Михаил Никифоров" userId="1b0b654e4bd78633" providerId="LiveId" clId="{BE304B2F-D56D-4ECE-BE6C-3BC8613E4526}" dt="2020-05-12T10:35:33.835" v="191" actId="20577"/>
        <pc:sldMkLst>
          <pc:docMk/>
          <pc:sldMk cId="4281774812" sldId="287"/>
        </pc:sldMkLst>
        <pc:spChg chg="mod">
          <ac:chgData name="Михаил Никифоров" userId="1b0b654e4bd78633" providerId="LiveId" clId="{BE304B2F-D56D-4ECE-BE6C-3BC8613E4526}" dt="2020-05-12T10:35:33.835" v="191" actId="20577"/>
          <ac:spMkLst>
            <pc:docMk/>
            <pc:sldMk cId="4281774812" sldId="287"/>
            <ac:spMk id="1434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1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3A33E-C325-493D-853D-0C52CC5BC609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AEE50-5194-4E2F-9E63-C1259C2ACA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189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683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644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065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9D9B1-B6B0-4324-91A6-EA2D4E340434}" type="datetime1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7CB3C1-8DEB-4F78-85B6-939055E39EDB}" type="datetime1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DD563-E40F-4587-96CC-6FC37E1B9AD4}" type="datetime1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3F1F2-488E-48F5-B284-CB2ADAE765FC}" type="datetime1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32485-165D-4AD8-8DD3-ABDE4DD29132}" type="datetime1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1CB64-5CF5-4F51-85BC-788A4A7F3B6F}" type="datetime1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9C625-3F9E-4DFB-A5E1-1CBDC5003C45}" type="datetime1">
              <a:rPr lang="en-US" smtClean="0"/>
              <a:t>4/19/2021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AF6697-FEC6-4C36-B0D2-2C440F34F0B7}" type="datetime1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E8EB36-176D-458F-A1D1-51CF3378A8BB}" type="datetime1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0F3EA-07D7-4291-97BD-1D78061A2850}" type="datetime1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912E4-C26E-43EE-9313-25FCA704325B}" type="datetime1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88E82FEC-4005-4EF6-B205-585ADA59CD5B}" type="datetime1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5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commitlog/why-i-still-use-vim-67afd76b4db6" TargetMode="External"/><Relationship Id="rId13" Type="http://schemas.openxmlformats.org/officeDocument/2006/relationships/hyperlink" Target="https://habr.com/ru/post/350068/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www.electronjs.org/" TargetMode="External"/><Relationship Id="rId12" Type="http://schemas.openxmlformats.org/officeDocument/2006/relationships/hyperlink" Target="http://reactivex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rnadofx.io/" TargetMode="External"/><Relationship Id="rId11" Type="http://schemas.openxmlformats.org/officeDocument/2006/relationships/hyperlink" Target="https://square.github.io/retrofit/" TargetMode="External"/><Relationship Id="rId5" Type="http://schemas.openxmlformats.org/officeDocument/2006/relationships/hyperlink" Target="https://openjfx.io/" TargetMode="External"/><Relationship Id="rId10" Type="http://schemas.openxmlformats.org/officeDocument/2006/relationships/hyperlink" Target="https://dagger.dev/dev-guide/" TargetMode="External"/><Relationship Id="rId4" Type="http://schemas.openxmlformats.org/officeDocument/2006/relationships/hyperlink" Target="https://avaloniaui.net/" TargetMode="External"/><Relationship Id="rId9" Type="http://schemas.openxmlformats.org/officeDocument/2006/relationships/hyperlink" Target="https://gradle.org/" TargetMode="External"/><Relationship Id="rId14" Type="http://schemas.openxmlformats.org/officeDocument/2006/relationships/hyperlink" Target="https://www.cosmicpython.com/book/chapter_02_repository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soundcloud.com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usic.yandex.ru/" TargetMode="External"/><Relationship Id="rId5" Type="http://schemas.openxmlformats.org/officeDocument/2006/relationships/hyperlink" Target="https://www.spotify.com/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685800" y="1947909"/>
            <a:ext cx="7772400" cy="2206625"/>
          </a:xfrm>
        </p:spPr>
        <p:txBody>
          <a:bodyPr/>
          <a:lstStyle/>
          <a:p>
            <a:pPr eaLnBrk="1" hangingPunct="1"/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Факультет компьютерных наук</a:t>
            </a:r>
            <a:b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Образовательная программа </a:t>
            </a:r>
            <a:b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09.03.04 Программная инженерия</a:t>
            </a:r>
            <a:b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Курсовой проект</a:t>
            </a:r>
            <a:b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Клиентская 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j-lt"/>
              </a:rPr>
              <a:t>часть приложения для генерации музыки</a:t>
            </a:r>
            <a:endParaRPr lang="en-US" sz="2400" b="1" dirty="0">
              <a:solidFill>
                <a:srgbClr val="FF0000"/>
              </a:solidFill>
              <a:ea typeface="MS PGothic" panose="020B0600070205080204" charset="-128"/>
              <a:cs typeface="+mj-lt"/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2380129" y="4163627"/>
            <a:ext cx="6400800" cy="1821703"/>
          </a:xfrm>
        </p:spPr>
        <p:txBody>
          <a:bodyPr/>
          <a:lstStyle/>
          <a:p>
            <a:pPr algn="r" eaLnBrk="1" hangingPunct="1"/>
            <a:r>
              <a:rPr lang="ru-RU" sz="1800" dirty="0">
                <a:solidFill>
                  <a:srgbClr val="000066"/>
                </a:solidFill>
                <a:latin typeface="+mj-lt"/>
                <a:ea typeface="MS PGothic" panose="020B0600070205080204" charset="-128"/>
                <a:cs typeface="+mj-lt"/>
              </a:rPr>
              <a:t>Выполнил студент группы БПИ</a:t>
            </a:r>
            <a:r>
              <a:rPr lang="ru-RU" sz="1800" dirty="0">
                <a:solidFill>
                  <a:schemeClr val="tx2">
                    <a:lumMod val="75000"/>
                  </a:schemeClr>
                </a:solidFill>
                <a:latin typeface="+mj-lt"/>
                <a:ea typeface="MS PGothic" panose="020B0600070205080204" charset="-128"/>
                <a:cs typeface="+mj-lt"/>
              </a:rPr>
              <a:t>181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MS PGothic" panose="020B0600070205080204" charset="-128"/>
                <a:cs typeface="+mj-lt"/>
              </a:rPr>
              <a:t> </a:t>
            </a:r>
            <a:endParaRPr lang="ru-RU" sz="1800" dirty="0">
              <a:solidFill>
                <a:srgbClr val="000066"/>
              </a:solidFill>
              <a:latin typeface="+mj-lt"/>
              <a:ea typeface="MS PGothic" panose="020B0600070205080204" charset="-128"/>
              <a:cs typeface="+mj-lt"/>
            </a:endParaRPr>
          </a:p>
          <a:p>
            <a:pPr algn="r" eaLnBrk="1" hangingPunct="1"/>
            <a:r>
              <a:rPr kumimoji="1" lang="ru-RU" sz="1800" dirty="0">
                <a:solidFill>
                  <a:schemeClr val="tx2">
                    <a:lumMod val="75000"/>
                  </a:schemeClr>
                </a:solidFill>
                <a:latin typeface="+mj-lt"/>
                <a:cs typeface="+mj-lt"/>
              </a:rPr>
              <a:t>Плющ Евгений Денисович</a:t>
            </a:r>
          </a:p>
          <a:p>
            <a:pPr algn="r" eaLnBrk="1" hangingPunct="1"/>
            <a:r>
              <a:rPr kumimoji="1" lang="ru-RU" sz="1800" dirty="0">
                <a:solidFill>
                  <a:srgbClr val="000066"/>
                </a:solidFill>
                <a:latin typeface="+mj-lt"/>
                <a:ea typeface="MS PGothic" panose="020B0600070205080204" charset="-128"/>
                <a:cs typeface="+mj-lt"/>
              </a:rPr>
              <a:t>Научный руководитель: </a:t>
            </a:r>
          </a:p>
          <a:p>
            <a:pPr algn="r" eaLnBrk="1" hangingPunct="1"/>
            <a:r>
              <a:rPr lang="ru-RU" sz="1800" dirty="0">
                <a:solidFill>
                  <a:schemeClr val="tx2">
                    <a:lumMod val="75000"/>
                  </a:schemeClr>
                </a:solidFill>
              </a:rPr>
              <a:t>Старший преподаватель департамента программной инженерии факультета компьютерных наук</a:t>
            </a:r>
          </a:p>
          <a:p>
            <a:pPr algn="r" eaLnBrk="1" hangingPunct="1"/>
            <a:r>
              <a:rPr kumimoji="1" lang="ru-RU" sz="1800" dirty="0">
                <a:solidFill>
                  <a:schemeClr val="tx2">
                    <a:lumMod val="75000"/>
                  </a:schemeClr>
                </a:solidFill>
                <a:latin typeface="+mj-lt"/>
                <a:cs typeface="+mj-lt"/>
              </a:rPr>
              <a:t>Пантюхин Дмитрий Валерьевич</a:t>
            </a:r>
            <a:endParaRPr kumimoji="1" lang="ru-RU" sz="1200" dirty="0">
              <a:solidFill>
                <a:schemeClr val="tx2">
                  <a:lumMod val="75000"/>
                </a:schemeClr>
              </a:solidFill>
              <a:latin typeface="+mj-lt"/>
              <a:cs typeface="+mj-lt"/>
            </a:endParaRPr>
          </a:p>
        </p:txBody>
      </p:sp>
      <p:sp>
        <p:nvSpPr>
          <p:cNvPr id="13316" name="Subtitle 2"/>
          <p:cNvSpPr txBox="1"/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Высшая школа экономики, Москва, 2021</a:t>
            </a:r>
          </a:p>
          <a:p>
            <a:pPr algn="ctr">
              <a:spcBef>
                <a:spcPct val="200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  <a:cs typeface="+mj-lt"/>
              </a:rPr>
              <a:t>www.hse.ru</a:t>
            </a: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 </a:t>
            </a:r>
            <a:endParaRPr kumimoji="1" lang="ru-RU" sz="800" dirty="0">
              <a:solidFill>
                <a:schemeClr val="bg1"/>
              </a:solidFill>
              <a:latin typeface="+mj-lt"/>
              <a:cs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B57FFD-70CD-4C5C-8117-5884EA760DE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</a:t>
            </a:r>
            <a:r>
              <a:rPr lang="en-US" sz="800" dirty="0">
                <a:solidFill>
                  <a:schemeClr val="bg1"/>
                </a:solidFill>
              </a:rPr>
              <a:t>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РАЗРАБОТКА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10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CFD2AE-6AB2-B64B-9312-CA2485D0972B}"/>
              </a:ext>
            </a:extLst>
          </p:cNvPr>
          <p:cNvSpPr txBox="1"/>
          <p:nvPr/>
        </p:nvSpPr>
        <p:spPr>
          <a:xfrm>
            <a:off x="352687" y="1455625"/>
            <a:ext cx="82625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</a:rPr>
              <a:t>Использованные технологии и вспомогательные библиотеки: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002060"/>
                </a:solidFill>
              </a:rPr>
              <a:t>Gradle </a:t>
            </a:r>
            <a:r>
              <a:rPr lang="ru-RU" dirty="0">
                <a:solidFill>
                  <a:srgbClr val="002060"/>
                </a:solidFill>
              </a:rPr>
              <a:t>как система сборки</a:t>
            </a:r>
            <a:r>
              <a:rPr lang="en-US" dirty="0">
                <a:solidFill>
                  <a:srgbClr val="002060"/>
                </a:solidFill>
              </a:rPr>
              <a:t>[6]</a:t>
            </a:r>
            <a:endParaRPr lang="ru-RU" dirty="0">
              <a:solidFill>
                <a:srgbClr val="002060"/>
              </a:solidFill>
            </a:endParaRP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002060"/>
                </a:solidFill>
              </a:rPr>
              <a:t>Dagger </a:t>
            </a:r>
            <a:r>
              <a:rPr lang="ru-RU" dirty="0">
                <a:solidFill>
                  <a:srgbClr val="002060"/>
                </a:solidFill>
              </a:rPr>
              <a:t>– библиотека для внедрения зависимостей</a:t>
            </a:r>
            <a:r>
              <a:rPr lang="en-US" dirty="0">
                <a:solidFill>
                  <a:srgbClr val="002060"/>
                </a:solidFill>
              </a:rPr>
              <a:t>[7]</a:t>
            </a:r>
            <a:endParaRPr lang="ru-RU" dirty="0">
              <a:solidFill>
                <a:srgbClr val="002060"/>
              </a:solidFill>
            </a:endParaRP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002060"/>
                </a:solidFill>
              </a:rPr>
              <a:t>Retrofit </a:t>
            </a:r>
            <a:r>
              <a:rPr lang="ru-RU" dirty="0">
                <a:solidFill>
                  <a:srgbClr val="002060"/>
                </a:solidFill>
              </a:rPr>
              <a:t>– библиотека для</a:t>
            </a:r>
            <a:r>
              <a:rPr lang="en-US" dirty="0">
                <a:solidFill>
                  <a:srgbClr val="002060"/>
                </a:solidFill>
              </a:rPr>
              <a:t> http-</a:t>
            </a:r>
            <a:r>
              <a:rPr lang="ru-RU" dirty="0">
                <a:solidFill>
                  <a:srgbClr val="002060"/>
                </a:solidFill>
              </a:rPr>
              <a:t>запросов</a:t>
            </a:r>
            <a:r>
              <a:rPr lang="en-US" dirty="0">
                <a:solidFill>
                  <a:srgbClr val="002060"/>
                </a:solidFill>
              </a:rPr>
              <a:t>[8]</a:t>
            </a:r>
            <a:endParaRPr lang="ru-RU" dirty="0">
              <a:solidFill>
                <a:srgbClr val="002060"/>
              </a:solidFill>
            </a:endParaRPr>
          </a:p>
          <a:p>
            <a:pPr marL="342900" indent="-342900">
              <a:buAutoNum type="arabicParenR"/>
            </a:pPr>
            <a:r>
              <a:rPr lang="en-US" dirty="0" err="1">
                <a:solidFill>
                  <a:srgbClr val="002060"/>
                </a:solidFill>
              </a:rPr>
              <a:t>RxJava</a:t>
            </a:r>
            <a:r>
              <a:rPr lang="ru-RU" dirty="0">
                <a:solidFill>
                  <a:srgbClr val="002060"/>
                </a:solidFill>
              </a:rPr>
              <a:t> – библиотека для обработки потоков данных</a:t>
            </a:r>
            <a:r>
              <a:rPr lang="en-US" dirty="0">
                <a:solidFill>
                  <a:srgbClr val="002060"/>
                </a:solidFill>
              </a:rPr>
              <a:t>[9]</a:t>
            </a:r>
          </a:p>
          <a:p>
            <a:pPr marL="342900" indent="-342900">
              <a:buAutoNum type="arabicParenR"/>
            </a:pPr>
            <a:r>
              <a:rPr lang="ru-RU" dirty="0">
                <a:solidFill>
                  <a:srgbClr val="002060"/>
                </a:solidFill>
              </a:rPr>
              <a:t>Непосредственно </a:t>
            </a:r>
            <a:r>
              <a:rPr lang="en-US" dirty="0" err="1">
                <a:solidFill>
                  <a:srgbClr val="002060"/>
                </a:solidFill>
              </a:rPr>
              <a:t>TornadoFx</a:t>
            </a:r>
            <a:r>
              <a:rPr lang="ru-RU" dirty="0">
                <a:solidFill>
                  <a:srgbClr val="002060"/>
                </a:solidFill>
              </a:rPr>
              <a:t>, подтягивающая за собой </a:t>
            </a:r>
            <a:r>
              <a:rPr lang="en-US" dirty="0" err="1">
                <a:solidFill>
                  <a:srgbClr val="002060"/>
                </a:solidFill>
              </a:rPr>
              <a:t>JavaFx</a:t>
            </a:r>
            <a:endParaRPr lang="ru-RU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ru-RU" dirty="0">
                <a:solidFill>
                  <a:srgbClr val="002060"/>
                </a:solidFill>
              </a:rPr>
              <a:t>Сборка проекта на </a:t>
            </a:r>
            <a:r>
              <a:rPr lang="en-US" dirty="0">
                <a:solidFill>
                  <a:srgbClr val="002060"/>
                </a:solidFill>
              </a:rPr>
              <a:t>JVM </a:t>
            </a:r>
            <a:r>
              <a:rPr lang="ru-RU" dirty="0">
                <a:solidFill>
                  <a:srgbClr val="002060"/>
                </a:solidFill>
              </a:rPr>
              <a:t>15 версии </a:t>
            </a: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1A9613E7-DB27-4983-8F50-945147C4C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8" y="6588690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Плющ Е.Д. БПИ181, курсовой проект, Клиентская часть приложения для генерации музыки. 2021	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1B402A-A1CB-4C6A-881F-971F27AF6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4151313"/>
            <a:ext cx="1619250" cy="75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788AF23-F161-459F-AC83-9F9487A17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5223879"/>
            <a:ext cx="2590800" cy="79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928B2D0-4EDC-4459-B3EF-C6D3089C7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737" y="4206257"/>
            <a:ext cx="1483196" cy="83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FCDE208-151E-49A7-93E1-AA3AA29E0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771" y="4967912"/>
            <a:ext cx="2257142" cy="105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F3F15B0-115F-45D1-A06A-1236DE599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216" y="3729670"/>
            <a:ext cx="2154982" cy="107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603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</a:t>
            </a:r>
            <a:r>
              <a:rPr lang="en-US" sz="800" dirty="0">
                <a:solidFill>
                  <a:schemeClr val="bg1"/>
                </a:solidFill>
              </a:rPr>
              <a:t>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РАЗРАБОТКА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11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672C8AB4-0E4F-42EC-BBD7-A02BF29E8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8" y="6588690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Плющ Е.Д. БПИ181, курсовой проект, Клиентская часть приложения для генерации музыки. 2021	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B175F8-242A-4029-962A-0E8C28246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13" y="3827463"/>
            <a:ext cx="2511924" cy="117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746319-BC5D-4296-9372-294B35608CEF}"/>
              </a:ext>
            </a:extLst>
          </p:cNvPr>
          <p:cNvSpPr txBox="1"/>
          <p:nvPr/>
        </p:nvSpPr>
        <p:spPr>
          <a:xfrm>
            <a:off x="893763" y="1397675"/>
            <a:ext cx="701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TornadoFX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предоставляет удобный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API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для создания интерфейсов в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Compose-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стиле</a:t>
            </a:r>
          </a:p>
          <a:p>
            <a:endParaRPr lang="ru-RU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Работа этой библиотеки основана на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JavaFX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, по факту, это очень удобная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open-source 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обертка на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Kotlin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А еще есть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-стилизация, и многое другое…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95212B-5384-42D1-9536-A465B06FA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825" y="3500701"/>
            <a:ext cx="4567237" cy="270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29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</a:t>
            </a:r>
            <a:r>
              <a:rPr lang="en-US" sz="800" dirty="0">
                <a:solidFill>
                  <a:schemeClr val="bg1"/>
                </a:solidFill>
              </a:rPr>
              <a:t>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АРХИТЕКТУРА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D7CF6CF1-29E2-4DF8-B115-F046BFA10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8" y="6588690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Плющ Е.Д. БПИ181, курсовой проект, Клиентская часть приложения для генерации музыки. 2021	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36E966-5934-49E5-A273-70E70CB7CB9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28749" y="1595595"/>
            <a:ext cx="5664200" cy="423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86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</a:t>
            </a:r>
            <a:r>
              <a:rPr lang="en-US" sz="800" dirty="0">
                <a:solidFill>
                  <a:schemeClr val="bg1"/>
                </a:solidFill>
              </a:rPr>
              <a:t>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АРХИТЕКТУРА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13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175E5A-5396-B746-BC68-56011A9C8090}"/>
              </a:ext>
            </a:extLst>
          </p:cNvPr>
          <p:cNvSpPr txBox="1"/>
          <p:nvPr/>
        </p:nvSpPr>
        <p:spPr>
          <a:xfrm>
            <a:off x="589521" y="1493401"/>
            <a:ext cx="796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  <a:latin typeface="+mn-lt"/>
              </a:rPr>
              <a:t>Некоторое усложнение над стандартным классическим </a:t>
            </a:r>
            <a:r>
              <a:rPr lang="en-US" dirty="0">
                <a:solidFill>
                  <a:srgbClr val="002060"/>
                </a:solidFill>
                <a:latin typeface="+mn-lt"/>
              </a:rPr>
              <a:t>MVP (Model-View-Presenter)</a:t>
            </a:r>
            <a:endParaRPr lang="ru-RU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04E7B50D-FF5B-406C-B79C-C048B8BA9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8" y="6588690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Плющ Е.Д. БПИ181, курсовой проект, Клиентская часть приложения для генерации музыки. 2021	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9CD3632-F7C3-4D92-A3F8-0F5F7CB261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68400" y="2604299"/>
            <a:ext cx="6924676" cy="292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8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</a:t>
            </a:r>
            <a:r>
              <a:rPr lang="en-US" sz="800" dirty="0">
                <a:solidFill>
                  <a:schemeClr val="bg1"/>
                </a:solidFill>
              </a:rPr>
              <a:t>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АРХИТЕКТУРА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14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175E5A-5396-B746-BC68-56011A9C8090}"/>
              </a:ext>
            </a:extLst>
          </p:cNvPr>
          <p:cNvSpPr txBox="1"/>
          <p:nvPr/>
        </p:nvSpPr>
        <p:spPr>
          <a:xfrm>
            <a:off x="589521" y="1493401"/>
            <a:ext cx="796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  <a:latin typeface="+mn-lt"/>
              </a:rPr>
              <a:t>Некоторое усложнение над стандартным классическим </a:t>
            </a:r>
            <a:r>
              <a:rPr lang="en-US" dirty="0">
                <a:solidFill>
                  <a:srgbClr val="002060"/>
                </a:solidFill>
                <a:latin typeface="+mn-lt"/>
              </a:rPr>
              <a:t>MVP (Model-View-Presenter)</a:t>
            </a:r>
            <a:endParaRPr lang="ru-RU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04E7B50D-FF5B-406C-B79C-C048B8BA9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8" y="6588690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Плющ Е.Д. БПИ181, курсовой проект, Клиентская часть приложения для генерации музыки. 2021	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8D70520-1EAA-4FBA-839E-C5B0E7E0D7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02421" y="2576568"/>
            <a:ext cx="7317365" cy="28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58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</a:t>
            </a:r>
            <a:r>
              <a:rPr lang="en-US" sz="800" dirty="0">
                <a:solidFill>
                  <a:schemeClr val="bg1"/>
                </a:solidFill>
              </a:rPr>
              <a:t>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АРХИТЕКТУРА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15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175E5A-5396-B746-BC68-56011A9C8090}"/>
              </a:ext>
            </a:extLst>
          </p:cNvPr>
          <p:cNvSpPr txBox="1"/>
          <p:nvPr/>
        </p:nvSpPr>
        <p:spPr>
          <a:xfrm>
            <a:off x="721842" y="1648460"/>
            <a:ext cx="7964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+mn-lt"/>
              </a:rPr>
              <a:t>Схема потоков данных</a:t>
            </a: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04E7B50D-FF5B-406C-B79C-C048B8BA9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8" y="6588690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Плющ Е.Д. БПИ181, курсовой проект, Клиентская часть приложения для генерации музыки. 2021	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B299859-3E17-46A2-808C-F00FB2661FBC}"/>
              </a:ext>
            </a:extLst>
          </p:cNvPr>
          <p:cNvSpPr/>
          <p:nvPr/>
        </p:nvSpPr>
        <p:spPr>
          <a:xfrm>
            <a:off x="3606333" y="2571934"/>
            <a:ext cx="1468530" cy="279156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Interactors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8FA3A53-ADAD-43ED-B3E5-0F24C20690E5}"/>
              </a:ext>
            </a:extLst>
          </p:cNvPr>
          <p:cNvSpPr/>
          <p:nvPr/>
        </p:nvSpPr>
        <p:spPr>
          <a:xfrm>
            <a:off x="2009588" y="2585535"/>
            <a:ext cx="1354138" cy="279266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Presenters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B502B91-CD6D-4AEC-B22E-3AE0D4EC06CE}"/>
              </a:ext>
            </a:extLst>
          </p:cNvPr>
          <p:cNvSpPr/>
          <p:nvPr/>
        </p:nvSpPr>
        <p:spPr>
          <a:xfrm>
            <a:off x="362230" y="2570829"/>
            <a:ext cx="1354137" cy="2792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Views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62226C3-BD80-40C5-8B1C-DC46E7576EE9}"/>
              </a:ext>
            </a:extLst>
          </p:cNvPr>
          <p:cNvSpPr/>
          <p:nvPr/>
        </p:nvSpPr>
        <p:spPr>
          <a:xfrm>
            <a:off x="5395261" y="2571935"/>
            <a:ext cx="1468530" cy="2792664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Repositories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9C891E8-6B25-4B1E-BC1E-C7C71D11532A}"/>
              </a:ext>
            </a:extLst>
          </p:cNvPr>
          <p:cNvSpPr/>
          <p:nvPr/>
        </p:nvSpPr>
        <p:spPr>
          <a:xfrm>
            <a:off x="7147579" y="2571935"/>
            <a:ext cx="1468530" cy="2791560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Service</a:t>
            </a:r>
          </a:p>
        </p:txBody>
      </p:sp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F2372B63-FFAA-4D25-8921-0B3D0A5923D8}"/>
              </a:ext>
            </a:extLst>
          </p:cNvPr>
          <p:cNvSpPr/>
          <p:nvPr/>
        </p:nvSpPr>
        <p:spPr>
          <a:xfrm>
            <a:off x="2743200" y="4435959"/>
            <a:ext cx="5133975" cy="64633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Rx</a:t>
            </a:r>
            <a:r>
              <a:rPr lang="ru-RU" dirty="0"/>
              <a:t>-цепочки</a:t>
            </a:r>
          </a:p>
        </p:txBody>
      </p:sp>
      <p:sp>
        <p:nvSpPr>
          <p:cNvPr id="20" name="Стрелка: влево 19">
            <a:extLst>
              <a:ext uri="{FF2B5EF4-FFF2-40B4-BE49-F238E27FC236}">
                <a16:creationId xmlns:a16="http://schemas.microsoft.com/office/drawing/2014/main" id="{C276E8F1-92E1-48FA-8E0A-80C4B2A7E05C}"/>
              </a:ext>
            </a:extLst>
          </p:cNvPr>
          <p:cNvSpPr/>
          <p:nvPr/>
        </p:nvSpPr>
        <p:spPr>
          <a:xfrm>
            <a:off x="2571749" y="2819963"/>
            <a:ext cx="5229225" cy="62967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Rx</a:t>
            </a:r>
            <a:r>
              <a:rPr lang="ru-RU" dirty="0"/>
              <a:t>-цепочки</a:t>
            </a:r>
          </a:p>
        </p:txBody>
      </p:sp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3F87B8F0-22D1-4442-962C-0ACC98E80A2A}"/>
              </a:ext>
            </a:extLst>
          </p:cNvPr>
          <p:cNvSpPr/>
          <p:nvPr/>
        </p:nvSpPr>
        <p:spPr>
          <a:xfrm>
            <a:off x="1177266" y="3409950"/>
            <a:ext cx="1272526" cy="20657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: влево 25">
            <a:extLst>
              <a:ext uri="{FF2B5EF4-FFF2-40B4-BE49-F238E27FC236}">
                <a16:creationId xmlns:a16="http://schemas.microsoft.com/office/drawing/2014/main" id="{5ADAD033-2BA6-42C9-8208-31FC23FF5341}"/>
              </a:ext>
            </a:extLst>
          </p:cNvPr>
          <p:cNvSpPr/>
          <p:nvPr/>
        </p:nvSpPr>
        <p:spPr>
          <a:xfrm>
            <a:off x="1165874" y="4425462"/>
            <a:ext cx="1256928" cy="24265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1732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</a:t>
            </a:r>
            <a:r>
              <a:rPr lang="en-US" sz="800" dirty="0">
                <a:solidFill>
                  <a:schemeClr val="bg1"/>
                </a:solidFill>
              </a:rPr>
              <a:t>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69929" y="354951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ДЕМО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16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04E7B50D-FF5B-406C-B79C-C048B8BA9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8" y="6588690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Плющ Е.Д. БПИ181, курсовой проект, Клиентская часть приложения для генерации музыки. 2021	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demonew1">
            <a:hlinkClick r:id="" action="ppaction://media"/>
            <a:extLst>
              <a:ext uri="{FF2B5EF4-FFF2-40B4-BE49-F238E27FC236}">
                <a16:creationId xmlns:a16="http://schemas.microsoft.com/office/drawing/2014/main" id="{779415B3-515B-4E1B-84CC-297DCD3790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8864" y="1498655"/>
            <a:ext cx="8406272" cy="446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1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</a:t>
            </a:r>
            <a:r>
              <a:rPr lang="en-US" sz="800" dirty="0">
                <a:solidFill>
                  <a:schemeClr val="bg1"/>
                </a:solidFill>
              </a:rPr>
              <a:t>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69929" y="354951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ДЕМО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17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04E7B50D-FF5B-406C-B79C-C048B8BA9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8" y="6588690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Плющ Е.Д. БПИ181, курсовой проект, Клиентская часть приложения для генерации музыки. 2021	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deomnew2">
            <a:hlinkClick r:id="" action="ppaction://media"/>
            <a:extLst>
              <a:ext uri="{FF2B5EF4-FFF2-40B4-BE49-F238E27FC236}">
                <a16:creationId xmlns:a16="http://schemas.microsoft.com/office/drawing/2014/main" id="{AD1BF65D-80D5-4D4A-83FD-8B72F401B5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8802" y="1582737"/>
            <a:ext cx="8247998" cy="43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1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</a:t>
            </a:r>
            <a:r>
              <a:rPr lang="en-US" sz="800" dirty="0">
                <a:solidFill>
                  <a:schemeClr val="bg1"/>
                </a:solidFill>
              </a:rPr>
              <a:t>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69929" y="354951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ДЕМО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18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04E7B50D-FF5B-406C-B79C-C048B8BA9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8" y="6588690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Плющ Е.Д. БПИ181, курсовой проект, Клиентская часть приложения для генерации музыки. 2021	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demonew3">
            <a:hlinkClick r:id="" action="ppaction://media"/>
            <a:extLst>
              <a:ext uri="{FF2B5EF4-FFF2-40B4-BE49-F238E27FC236}">
                <a16:creationId xmlns:a16="http://schemas.microsoft.com/office/drawing/2014/main" id="{6C060A53-D178-432E-803C-C0DB9A5084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7854" y="1504394"/>
            <a:ext cx="8448292" cy="448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3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ОСНОВНЫЕ РЕЗУЛЬТАТЫ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19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8DB4AE-91F3-F844-80AF-4A5082099721}"/>
              </a:ext>
            </a:extLst>
          </p:cNvPr>
          <p:cNvSpPr txBox="1"/>
          <p:nvPr/>
        </p:nvSpPr>
        <p:spPr>
          <a:xfrm>
            <a:off x="536448" y="1794450"/>
            <a:ext cx="7702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  <a:latin typeface="+mn-lt"/>
              </a:rPr>
              <a:t>Разработана клиентская часть приложения</a:t>
            </a:r>
          </a:p>
          <a:p>
            <a:r>
              <a:rPr lang="ru-RU" dirty="0">
                <a:solidFill>
                  <a:srgbClr val="002060"/>
                </a:solidFill>
                <a:latin typeface="+mn-lt"/>
              </a:rPr>
              <a:t>Работа подана на конференцию АПСПИ-2021</a:t>
            </a:r>
          </a:p>
          <a:p>
            <a:endParaRPr lang="ru-RU" dirty="0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7558CBC4-D349-45AF-960B-E57308717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8" y="6588690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Плющ Е.Д. БПИ181, курсовой проект, Клиентская часть приложения для генерации музыки. 2021	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ПОСТАНОВКА ЗАДАЧИ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2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BAF4D1-CDA0-4516-937F-F24272A5E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8" y="6588690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Плющ Е.Д. БПИ181, курсовой проект, Клиентская часть приложения для генерации музыки. 2021	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12AEC-FA4E-1E41-ACEC-ABFE0B0BC4E0}"/>
              </a:ext>
            </a:extLst>
          </p:cNvPr>
          <p:cNvSpPr txBox="1"/>
          <p:nvPr/>
        </p:nvSpPr>
        <p:spPr>
          <a:xfrm>
            <a:off x="340908" y="1701855"/>
            <a:ext cx="87019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  <a:latin typeface="+mn-lt"/>
              </a:rPr>
              <a:t>Проект «</a:t>
            </a:r>
            <a:r>
              <a:rPr lang="en-US" dirty="0" err="1">
                <a:solidFill>
                  <a:srgbClr val="002060"/>
                </a:solidFill>
                <a:latin typeface="+mn-lt"/>
              </a:rPr>
              <a:t>Sonus</a:t>
            </a:r>
            <a:r>
              <a:rPr lang="ru-RU" dirty="0">
                <a:solidFill>
                  <a:srgbClr val="002060"/>
                </a:solidFill>
                <a:latin typeface="+mn-lt"/>
              </a:rPr>
              <a:t>»</a:t>
            </a:r>
            <a:r>
              <a:rPr lang="en-US" dirty="0">
                <a:solidFill>
                  <a:srgbClr val="002060"/>
                </a:solidFill>
                <a:latin typeface="+mn-lt"/>
              </a:rPr>
              <a:t> - </a:t>
            </a:r>
            <a:r>
              <a:rPr lang="ru-RU" dirty="0">
                <a:solidFill>
                  <a:srgbClr val="002060"/>
                </a:solidFill>
                <a:latin typeface="+mn-lt"/>
              </a:rPr>
              <a:t>это приложение для прослушивания и генерации музыки.</a:t>
            </a:r>
          </a:p>
          <a:p>
            <a:r>
              <a:rPr lang="ru-RU" dirty="0">
                <a:solidFill>
                  <a:srgbClr val="002060"/>
                </a:solidFill>
                <a:latin typeface="+mn-lt"/>
              </a:rPr>
              <a:t>Основная его особенность в том, что музыка создается не человеком. </a:t>
            </a:r>
          </a:p>
          <a:p>
            <a:endParaRPr lang="ru-RU" dirty="0">
              <a:solidFill>
                <a:srgbClr val="002060"/>
              </a:solidFill>
              <a:latin typeface="+mn-lt"/>
            </a:endParaRPr>
          </a:p>
          <a:p>
            <a:r>
              <a:rPr lang="ru-RU" dirty="0">
                <a:solidFill>
                  <a:srgbClr val="002060"/>
                </a:solidFill>
                <a:latin typeface="+mn-lt"/>
              </a:rPr>
              <a:t>В рамках курсового проекта были поставлены следующие задачи: осознанный выбор </a:t>
            </a:r>
          </a:p>
          <a:p>
            <a:r>
              <a:rPr lang="ru-RU" dirty="0">
                <a:solidFill>
                  <a:srgbClr val="002060"/>
                </a:solidFill>
                <a:latin typeface="+mn-lt"/>
              </a:rPr>
              <a:t>технологий, спроектировать пользовательский интерфейс </a:t>
            </a:r>
          </a:p>
          <a:p>
            <a:r>
              <a:rPr lang="ru-RU" dirty="0">
                <a:solidFill>
                  <a:srgbClr val="002060"/>
                </a:solidFill>
                <a:latin typeface="+mn-lt"/>
              </a:rPr>
              <a:t>и разработка клиентской части приложения для генерации музыки.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Пути дальнейшей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20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3D6F1-6528-47EB-B388-6A2CAD56E9DF}"/>
              </a:ext>
            </a:extLst>
          </p:cNvPr>
          <p:cNvSpPr txBox="1"/>
          <p:nvPr/>
        </p:nvSpPr>
        <p:spPr>
          <a:xfrm>
            <a:off x="316098" y="1510105"/>
            <a:ext cx="8606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AutoNum type="arabicParenR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Создать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Android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-приложение на имеющейся кодовой базе</a:t>
            </a:r>
          </a:p>
          <a:p>
            <a:pPr marL="342900" indent="-342900">
              <a:buAutoNum type="arabicParenR"/>
            </a:pPr>
            <a:endParaRPr lang="ru-RU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AutoNum type="arabicParenR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Расширение и улучшение функционала</a:t>
            </a:r>
          </a:p>
          <a:p>
            <a:endParaRPr lang="ru-RU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B24E61E-12F2-4542-A364-80D4ABCD1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8" y="6588690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Плющ Е.Д. БПИ181, курсовой проект, Клиентская часть приложения для генерации музыки. 2021	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СПИСОК ИСПОЛЬЗОВАННЫХ ИСТОЧНИКОВ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21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FA46DE-BE8B-4AF9-9B12-CC07EE2C7451}"/>
              </a:ext>
            </a:extLst>
          </p:cNvPr>
          <p:cNvSpPr txBox="1"/>
          <p:nvPr/>
        </p:nvSpPr>
        <p:spPr>
          <a:xfrm>
            <a:off x="255587" y="1466850"/>
            <a:ext cx="8383587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Avalonia [</a:t>
            </a:r>
            <a:r>
              <a:rPr lang="ru-RU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Электронный ресурс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] //</a:t>
            </a: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URL: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4"/>
              </a:rPr>
              <a:t>https://avaloniaui.net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(Дата обращения: 10.01.2021, режим доступа: свободный)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JavaFX [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Электронный ресурс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]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//URL: 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5"/>
              </a:rPr>
              <a:t>https://openjfx.io/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(Дата обращения: 10.01.2021, режим доступа: свободный)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TornadoFx</a:t>
            </a:r>
            <a:r>
              <a:rPr lang="ru-RU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[Электронный ресурс]// 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URL</a:t>
            </a: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  <a:hlinkClick r:id="rId6"/>
              </a:rPr>
              <a:t>https://tornadofx.io</a:t>
            </a: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(Дата обращения: 1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.01.2021, режим доступа: свободный)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Electron [</a:t>
            </a:r>
            <a:r>
              <a:rPr lang="ru-RU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Электронный ресурс</a:t>
            </a: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]</a:t>
            </a:r>
            <a:r>
              <a:rPr lang="ru-RU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//URL: </a:t>
            </a: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  <a:hlinkClick r:id="rId7"/>
              </a:rPr>
              <a:t>https://www.electronjs.org/</a:t>
            </a:r>
            <a:r>
              <a:rPr lang="ru-RU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(Дата обращения: 10.01.2021, режим доступа: свободный)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Why I still use Vim [</a:t>
            </a:r>
            <a:r>
              <a:rPr lang="ru-RU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Электронный ресурс</a:t>
            </a: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]</a:t>
            </a:r>
            <a:r>
              <a:rPr lang="ru-RU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// URL: </a:t>
            </a: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  <a:hlinkClick r:id="rId8"/>
              </a:rPr>
              <a:t>https://medium.com/commitlog/why-i-still-use-vim-67afd76b4db6</a:t>
            </a: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(Дата обращения: 10.01.2021, режим доступа: свободный)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Gradle [</a:t>
            </a:r>
            <a:r>
              <a:rPr lang="ru-RU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Электронный ресурс</a:t>
            </a: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]</a:t>
            </a:r>
            <a:r>
              <a:rPr lang="ru-RU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//URL: </a:t>
            </a: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  <a:hlinkClick r:id="rId9"/>
              </a:rPr>
              <a:t>https://gradle.org/</a:t>
            </a: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(Дата обращения: 10.01.2021, режим доступа: свободный)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Dagger 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[Электронный ресурс]// 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URL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0"/>
              </a:rPr>
              <a:t>https</a:t>
            </a:r>
            <a:r>
              <a:rPr lang="ru-RU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0"/>
              </a:rPr>
              <a:t>://</a:t>
            </a:r>
            <a:r>
              <a:rPr lang="en-US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0"/>
              </a:rPr>
              <a:t>dagger</a:t>
            </a:r>
            <a:r>
              <a:rPr lang="ru-RU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0"/>
              </a:rPr>
              <a:t>.</a:t>
            </a:r>
            <a:r>
              <a:rPr lang="en-US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0"/>
              </a:rPr>
              <a:t>dev</a:t>
            </a:r>
            <a:r>
              <a:rPr lang="ru-RU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0"/>
              </a:rPr>
              <a:t>/</a:t>
            </a:r>
            <a:r>
              <a:rPr lang="en-US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0"/>
              </a:rPr>
              <a:t>dev</a:t>
            </a:r>
            <a:r>
              <a:rPr lang="ru-RU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0"/>
              </a:rPr>
              <a:t>-</a:t>
            </a:r>
            <a:r>
              <a:rPr lang="en-US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0"/>
              </a:rPr>
              <a:t>guide</a:t>
            </a:r>
            <a:r>
              <a:rPr lang="ru-RU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0"/>
              </a:rPr>
              <a:t>/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(Дата обращения: 10.01.2021, режим доступа: свободный)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Retrofit 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[Электронный ресурс]// 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URL </a:t>
            </a:r>
            <a:r>
              <a:rPr lang="en-US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1"/>
              </a:rPr>
              <a:t>https</a:t>
            </a:r>
            <a:r>
              <a:rPr lang="ru-RU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1"/>
              </a:rPr>
              <a:t>://</a:t>
            </a:r>
            <a:r>
              <a:rPr lang="en-US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1"/>
              </a:rPr>
              <a:t>square</a:t>
            </a:r>
            <a:r>
              <a:rPr lang="ru-RU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1"/>
              </a:rPr>
              <a:t>.</a:t>
            </a:r>
            <a:r>
              <a:rPr lang="en-US" sz="11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1"/>
              </a:rPr>
              <a:t>github</a:t>
            </a:r>
            <a:r>
              <a:rPr lang="ru-RU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1"/>
              </a:rPr>
              <a:t>.</a:t>
            </a:r>
            <a:r>
              <a:rPr lang="en-US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1"/>
              </a:rPr>
              <a:t>io</a:t>
            </a:r>
            <a:r>
              <a:rPr lang="ru-RU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1"/>
              </a:rPr>
              <a:t>/</a:t>
            </a:r>
            <a:r>
              <a:rPr lang="en-US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1"/>
              </a:rPr>
              <a:t>retrofit</a:t>
            </a:r>
            <a:r>
              <a:rPr lang="ru-RU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1"/>
              </a:rPr>
              <a:t>/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(Дата обращения: 10.01.2021, режим доступа: свободный)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ReactiveX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[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Электронный ресурс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]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//URL: 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2"/>
              </a:rPr>
              <a:t>http://reactivex.io/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(Дата обращения: 10.01.2021, режим доступа: свободный)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eriod"/>
            </a:pP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Мартин Роберт С. Чистая архитектура. Искусство разработки программного обеспечения // Питер, 2018 г. – С. 10-400</a:t>
            </a:r>
          </a:p>
          <a:p>
            <a:pPr marL="342900" lvl="0" indent="-342900" algn="l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Mike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Potel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MVP: Model-View-Presenter The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Taligent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Programming Model for C++ and Java //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Taligent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Inc, 1996 – 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6 – 8</a:t>
            </a:r>
            <a:endParaRPr lang="ru-RU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Dependency Injection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[Электронный ресурс]// 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URL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3"/>
              </a:rPr>
              <a:t>https</a:t>
            </a:r>
            <a:r>
              <a:rPr lang="ru-RU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3"/>
              </a:rPr>
              <a:t>://</a:t>
            </a:r>
            <a:r>
              <a:rPr lang="en-US" sz="11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3"/>
              </a:rPr>
              <a:t>habr</a:t>
            </a:r>
            <a:r>
              <a:rPr lang="ru-RU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3"/>
              </a:rPr>
              <a:t>.</a:t>
            </a:r>
            <a:r>
              <a:rPr lang="en-US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3"/>
              </a:rPr>
              <a:t>com</a:t>
            </a:r>
            <a:r>
              <a:rPr lang="ru-RU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3"/>
              </a:rPr>
              <a:t>/</a:t>
            </a:r>
            <a:r>
              <a:rPr lang="en-US" sz="11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3"/>
              </a:rPr>
              <a:t>ru</a:t>
            </a:r>
            <a:r>
              <a:rPr lang="ru-RU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3"/>
              </a:rPr>
              <a:t>/</a:t>
            </a:r>
            <a:r>
              <a:rPr lang="en-US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3"/>
              </a:rPr>
              <a:t>post</a:t>
            </a:r>
            <a:r>
              <a:rPr lang="ru-RU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3"/>
              </a:rPr>
              <a:t>/350068/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(Дата обращения: 10.01.2021, режим доступа: свободный)</a:t>
            </a:r>
          </a:p>
          <a:p>
            <a:pPr marL="342900" lvl="0" indent="-342900" algn="l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Repository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[Электронный ресурс]// 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URL </a:t>
            </a:r>
            <a:r>
              <a:rPr lang="en-US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4"/>
              </a:rPr>
              <a:t>https</a:t>
            </a:r>
            <a:r>
              <a:rPr lang="ru-RU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4"/>
              </a:rPr>
              <a:t>://</a:t>
            </a:r>
            <a:r>
              <a:rPr lang="en-US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4"/>
              </a:rPr>
              <a:t>www</a:t>
            </a:r>
            <a:r>
              <a:rPr lang="ru-RU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4"/>
              </a:rPr>
              <a:t>.</a:t>
            </a:r>
            <a:r>
              <a:rPr lang="en-US" sz="11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4"/>
              </a:rPr>
              <a:t>cosmicpython</a:t>
            </a:r>
            <a:r>
              <a:rPr lang="ru-RU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4"/>
              </a:rPr>
              <a:t>.</a:t>
            </a:r>
            <a:r>
              <a:rPr lang="en-US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4"/>
              </a:rPr>
              <a:t>com</a:t>
            </a:r>
            <a:r>
              <a:rPr lang="ru-RU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4"/>
              </a:rPr>
              <a:t>/</a:t>
            </a:r>
            <a:r>
              <a:rPr lang="en-US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4"/>
              </a:rPr>
              <a:t>book</a:t>
            </a:r>
            <a:r>
              <a:rPr lang="ru-RU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4"/>
              </a:rPr>
              <a:t>/</a:t>
            </a:r>
            <a:r>
              <a:rPr lang="en-US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4"/>
              </a:rPr>
              <a:t>chapter</a:t>
            </a:r>
            <a:r>
              <a:rPr lang="ru-RU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4"/>
              </a:rPr>
              <a:t>_02_</a:t>
            </a:r>
            <a:r>
              <a:rPr lang="en-US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4"/>
              </a:rPr>
              <a:t>repository</a:t>
            </a:r>
            <a:r>
              <a:rPr lang="ru-RU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4"/>
              </a:rPr>
              <a:t>.</a:t>
            </a:r>
            <a:r>
              <a:rPr lang="en-US" sz="11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4"/>
              </a:rPr>
              <a:t>html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(Дата обращения: 10.01.2021, режим доступа: свободный)</a:t>
            </a:r>
          </a:p>
          <a:p>
            <a:pPr marL="342900" lvl="0" indent="-342900" algn="l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endParaRPr lang="ru-RU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l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endParaRPr lang="ru-RU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1371600" y="4468813"/>
            <a:ext cx="6400800" cy="908050"/>
          </a:xfrm>
        </p:spPr>
        <p:txBody>
          <a:bodyPr/>
          <a:lstStyle/>
          <a:p>
            <a:r>
              <a:rPr lang="ru-RU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Плющ Евгений Денисович</a:t>
            </a:r>
            <a:endParaRPr lang="en-US" sz="1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edplyusch@edu.hse.ru</a:t>
            </a:r>
          </a:p>
          <a:p>
            <a:endParaRPr lang="en-US" sz="1200" dirty="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ru-RU" sz="1200" dirty="0">
                <a:solidFill>
                  <a:srgbClr val="003F8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Москва - 2021</a:t>
            </a:r>
            <a:endParaRPr lang="en-US" altLang="ru-RU" sz="1200" dirty="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417858" y="6452534"/>
            <a:ext cx="645459" cy="365125"/>
          </a:xfrm>
        </p:spPr>
        <p:txBody>
          <a:bodyPr/>
          <a:lstStyle/>
          <a:p>
            <a:pPr>
              <a:defRPr/>
            </a:pPr>
            <a:fld id="{B4B57FFD-70CD-4C5C-8117-5884EA760DEF}" type="slidenum">
              <a:rPr lang="en-US" sz="1800" smtClean="0">
                <a:solidFill>
                  <a:schemeClr val="bg1"/>
                </a:solidFill>
              </a:rPr>
              <a:t>22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000" b="1" dirty="0">
                <a:solidFill>
                  <a:schemeClr val="bg1"/>
                </a:solidFill>
              </a:rPr>
              <a:t>ОСНОВНЫЕ ПОНЯТИЯ, ОПРЕДЕЛЕНИЯ, ТЕРМИНЫ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3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22250" y="1479550"/>
            <a:ext cx="8575521" cy="4668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ru-RU" sz="1400" b="1" dirty="0" err="1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Интерактор</a:t>
            </a:r>
            <a:r>
              <a:rPr lang="ru-RU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Interactor</a:t>
            </a:r>
            <a:r>
              <a:rPr lang="ru-RU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– </a:t>
            </a:r>
            <a:r>
              <a:rPr lang="ru-RU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единица (в том числе класс), реализующая бизнес-логику приложения, которая является связующей частью между слоями данных и представления </a:t>
            </a:r>
          </a:p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ru-RU" sz="1400" b="1" dirty="0" err="1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Презентер</a:t>
            </a:r>
            <a:r>
              <a:rPr lang="ru-RU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Presenter</a:t>
            </a:r>
            <a:r>
              <a:rPr lang="ru-RU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– </a:t>
            </a:r>
            <a:r>
              <a:rPr lang="ru-RU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единица (в том числе класс), реализующая связь (логику) между моделью и представлением</a:t>
            </a:r>
          </a:p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ru-RU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Модель (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Model</a:t>
            </a:r>
            <a:r>
              <a:rPr lang="ru-RU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– </a:t>
            </a:r>
            <a:r>
              <a:rPr lang="ru-RU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единица (в том числе класс), реализующая представление о мире в виде данных </a:t>
            </a:r>
          </a:p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ru-RU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Представление (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View</a:t>
            </a:r>
            <a:r>
              <a:rPr lang="ru-RU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– </a:t>
            </a:r>
            <a:r>
              <a:rPr lang="ru-RU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единица (в том числе класс), реализующая отображение данных из модели</a:t>
            </a:r>
          </a:p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ru-RU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Репозиторий (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Repository</a:t>
            </a:r>
            <a:r>
              <a:rPr lang="ru-RU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– </a:t>
            </a:r>
            <a:r>
              <a:rPr lang="ru-RU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единица (в том числе класс), служащая промежуточным звеном между различными источниками данных и слоями, использующими эти данные</a:t>
            </a:r>
          </a:p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ru-RU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Плейлист (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Playlist</a:t>
            </a:r>
            <a:r>
              <a:rPr lang="ru-RU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– </a:t>
            </a:r>
            <a:r>
              <a:rPr lang="ru-RU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некоторый упорядоченный набор треков (мелодий)</a:t>
            </a:r>
          </a:p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Compose</a:t>
            </a:r>
            <a:r>
              <a:rPr lang="ru-RU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-стиль – </a:t>
            </a:r>
            <a:r>
              <a:rPr lang="ru-RU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декларативный стиль создания интерфейсов, особенно широко развивающийся в наше время. Основное преимущество – композиции функций, создающих элементы интерфейса и удобство контроля над данными.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sz="1400" dirty="0">
              <a:solidFill>
                <a:schemeClr val="tx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lvl="0" indent="450215" algn="just" defTabSz="4572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1F497D">
                    <a:lumMod val="75000"/>
                  </a:srgb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Реактивный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</a:rPr>
              <a:t>стиль –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</a:rPr>
              <a:t>стиль (парадигма) программирования. Особенность – ориентированность на потоки данных.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</a:rPr>
              <a:t> [1]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16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</a:endParaRPr>
          </a:p>
          <a:p>
            <a:r>
              <a:rPr lang="ru-RU" sz="1600" dirty="0">
                <a:latin typeface="Segoe UI" panose="020B0502040204020203" pitchFamily="34" charset="0"/>
              </a:rPr>
              <a:t> </a:t>
            </a: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D476B32-6D7C-467D-9264-1295B3F4B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8" y="6588690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Плющ Е.Д. БПИ181, курсовой проект, Клиентская часть приложения для генерации музыки. 2021	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ЦЕЛЬ И ЗАДАЧИ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38870" cy="2492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</a:rPr>
              <a:t>Цель работы</a:t>
            </a:r>
            <a:br>
              <a:rPr lang="ru-RU" sz="2800" dirty="0">
                <a:solidFill>
                  <a:srgbClr val="003F82"/>
                </a:solidFill>
              </a:rPr>
            </a:b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Создание клиентского приложения для реализации основных функций приложения для генерации музыки. </a:t>
            </a:r>
          </a:p>
          <a:p>
            <a:endParaRPr lang="ru-RU" sz="1600" dirty="0">
              <a:solidFill>
                <a:srgbClr val="003F82"/>
              </a:solidFill>
            </a:endParaRPr>
          </a:p>
          <a:p>
            <a:r>
              <a:rPr lang="ru-RU" sz="2000" b="1" dirty="0">
                <a:solidFill>
                  <a:srgbClr val="003F82"/>
                </a:solidFill>
              </a:rPr>
              <a:t>Задачи работы</a:t>
            </a:r>
          </a:p>
          <a:p>
            <a:pPr marL="342900" indent="-342900">
              <a:buFont typeface="+mj-lt"/>
              <a:buAutoNum type="arabicPeriod"/>
            </a:pPr>
            <a:endParaRPr lang="ru-RU" sz="2000" b="1" dirty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Выбор технологий и решений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Проектирование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UI</a:t>
            </a:r>
            <a:endParaRPr lang="ru-RU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Создание клиентского приложения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выполняющего основные функции.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4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1EBCD843-1E3A-42D8-A3C1-18F31D20A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8" y="6588690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Плющ Е.Д. БПИ181, курсовой проект, Клиентская часть приложения для генерации музыки. 2021	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АНАЛИЗ СУЩЕСТВУЮЩИХ РЕШЕНИЙ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5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7181B8D0-3F66-4206-965B-F311BAD5E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8" y="6588690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Никифоров М.С. БПИ181, курсовой проект, Серверная часть приложения для генерации музыки. 2021	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1AF532-6A59-455A-9CE8-C03B4A8F6D75}"/>
              </a:ext>
            </a:extLst>
          </p:cNvPr>
          <p:cNvSpPr txBox="1"/>
          <p:nvPr/>
        </p:nvSpPr>
        <p:spPr>
          <a:xfrm>
            <a:off x="255588" y="1438866"/>
            <a:ext cx="861103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На данный момент на рынке нет </a:t>
            </a:r>
            <a:r>
              <a:rPr lang="ru-RU" sz="1600" dirty="0" err="1">
                <a:solidFill>
                  <a:schemeClr val="tx2">
                    <a:lumMod val="75000"/>
                  </a:schemeClr>
                </a:solidFill>
              </a:rPr>
              <a:t>стриминговых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 сервисов, которые специализировались бы на публикации треков, созданных алгоритмами машинного обучения. Отдельные альбомы есть на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SoundCloud.</a:t>
            </a:r>
          </a:p>
          <a:p>
            <a:endParaRPr lang="ru-RU" sz="1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Ссылка на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SoundCloud: </a:t>
            </a:r>
            <a:r>
              <a:rPr lang="en-US" sz="1600" u="sng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https://soundcloud.com</a:t>
            </a:r>
            <a:endParaRPr lang="en-US" sz="1600" u="sng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На рынке также есть </a:t>
            </a:r>
            <a:r>
              <a:rPr lang="ru-RU" sz="1600" dirty="0" err="1">
                <a:solidFill>
                  <a:schemeClr val="tx2">
                    <a:lumMod val="75000"/>
                  </a:schemeClr>
                </a:solidFill>
              </a:rPr>
              <a:t>стриминговые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 сервисы, которые позволяют загружать свою музыку при регистрации аккаунта-автора. Это позволило бы публиковать музыку, созданную нейронными сетями в общий доступ.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Однако, как было сказано ранее, на рынке нет </a:t>
            </a:r>
            <a:r>
              <a:rPr lang="ru-RU" sz="1600" dirty="0" err="1">
                <a:solidFill>
                  <a:schemeClr val="tx2">
                    <a:lumMod val="75000"/>
                  </a:schemeClr>
                </a:solidFill>
              </a:rPr>
              <a:t>стримингового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 сервиса для музыки, который бы специализировался только на «нейронном творчестве».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F34E46-7EB8-7F45-B0ED-6904B9E72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644" y="2012955"/>
            <a:ext cx="1790477" cy="9348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265EE8-32CD-3B40-80EB-977ACA72E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88" y="4613519"/>
            <a:ext cx="3146932" cy="80561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01AD4DA9-4311-8748-81C8-E7AAC3011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88" y="5529202"/>
            <a:ext cx="2773345" cy="69771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FEC9225-7F54-C147-A427-2F703FBC4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422" y="4623098"/>
            <a:ext cx="2911241" cy="732410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A16F819-7C10-0E43-9508-6C1B56363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4422" y="5501047"/>
            <a:ext cx="3054699" cy="7685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Функциональные требования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38870" cy="25545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Список требований: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AutoNum type="arabicParenR"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Регистрация/авторизация с помощью </a:t>
            </a:r>
            <a:r>
              <a:rPr lang="ru-RU" sz="1600" b="1" dirty="0" err="1">
                <a:solidFill>
                  <a:schemeClr val="tx2">
                    <a:lumMod val="75000"/>
                  </a:schemeClr>
                </a:solidFill>
              </a:rPr>
              <a:t>email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AutoNum type="arabicParenR"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Смена пароля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AutoNum type="arabicParenR"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Загрузка файлов с музыкой из каталога устройства в формате: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1600" b="1" dirty="0" err="1">
                <a:solidFill>
                  <a:schemeClr val="tx2">
                    <a:lumMod val="75000"/>
                  </a:schemeClr>
                </a:solidFill>
              </a:rPr>
              <a:t>wav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AutoNum type="arabicParenR"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Генерация музыки на основе загруженных с устройства файлов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AutoNum type="arabicParenR"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Редактирование параметров генерации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AutoNum type="arabicParenR"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Просмотр ленты популярных плейлистов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AutoNum type="arabicParenR"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Создание плейлистов 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AutoNum type="arabicParenR"/>
            </a:pPr>
            <a:r>
              <a:rPr lang="ru-RU" sz="1600" b="1" dirty="0">
                <a:solidFill>
                  <a:schemeClr val="tx2">
                    <a:lumMod val="75000"/>
                  </a:schemeClr>
                </a:solidFill>
              </a:rPr>
              <a:t>Прослушивание плейлистов</a:t>
            </a:r>
          </a:p>
          <a:p>
            <a:pPr marL="342900" indent="-342900">
              <a:buAutoNum type="arabicParenR"/>
            </a:pPr>
            <a:endParaRPr lang="ru-RU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6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9AD95B5D-C068-408D-A0B2-BAC86E11F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8" y="6588690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Плющ Е.Д. БПИ181, курсовой проект, Клиентская часть приложения для генерации музыки. 2021	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774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ВЫБОР ТЕХНОЛОГИЙ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7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EB351-33AA-C545-96B3-7CD2D7C919C4}"/>
              </a:ext>
            </a:extLst>
          </p:cNvPr>
          <p:cNvSpPr txBox="1"/>
          <p:nvPr/>
        </p:nvSpPr>
        <p:spPr>
          <a:xfrm>
            <a:off x="255588" y="1790779"/>
            <a:ext cx="468427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200" b="1" dirty="0">
                <a:solidFill>
                  <a:srgbClr val="002060"/>
                </a:solidFill>
                <a:latin typeface="+mn-lt"/>
              </a:rPr>
              <a:t> C#</a:t>
            </a:r>
            <a:r>
              <a:rPr lang="en-US" sz="3200" dirty="0">
                <a:solidFill>
                  <a:srgbClr val="002060"/>
                </a:solidFill>
                <a:latin typeface="+mn-lt"/>
              </a:rPr>
              <a:t> </a:t>
            </a:r>
            <a:r>
              <a:rPr lang="ru-RU" sz="3200" b="1" dirty="0">
                <a:solidFill>
                  <a:srgbClr val="002060"/>
                </a:solidFill>
                <a:latin typeface="+mn-lt"/>
              </a:rPr>
              <a:t>и</a:t>
            </a:r>
            <a:r>
              <a:rPr lang="ru-RU" sz="3200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3200" b="1" dirty="0">
                <a:solidFill>
                  <a:srgbClr val="002060"/>
                </a:solidFill>
                <a:latin typeface="+mn-lt"/>
              </a:rPr>
              <a:t>Avalonia [1]</a:t>
            </a:r>
          </a:p>
          <a:p>
            <a:pPr marL="342900" indent="-342900">
              <a:buAutoNum type="arabicParenR"/>
            </a:pPr>
            <a:endParaRPr lang="en-US" sz="3200" b="1" dirty="0">
              <a:solidFill>
                <a:srgbClr val="002060"/>
              </a:solidFill>
              <a:latin typeface="+mn-lt"/>
            </a:endParaRPr>
          </a:p>
          <a:p>
            <a:pPr marL="342900" indent="-342900">
              <a:buAutoNum type="arabicParenR"/>
            </a:pPr>
            <a:r>
              <a:rPr lang="en-US" sz="3200" b="1" dirty="0">
                <a:solidFill>
                  <a:srgbClr val="002060"/>
                </a:solidFill>
                <a:latin typeface="+mn-lt"/>
              </a:rPr>
              <a:t> Java </a:t>
            </a:r>
            <a:r>
              <a:rPr lang="ru-RU" sz="3200" b="1" dirty="0">
                <a:solidFill>
                  <a:srgbClr val="002060"/>
                </a:solidFill>
                <a:latin typeface="+mn-lt"/>
              </a:rPr>
              <a:t>и </a:t>
            </a:r>
            <a:r>
              <a:rPr lang="en-US" sz="3200" b="1" dirty="0">
                <a:solidFill>
                  <a:srgbClr val="002060"/>
                </a:solidFill>
                <a:latin typeface="+mn-lt"/>
              </a:rPr>
              <a:t>JavaFX [2]</a:t>
            </a:r>
          </a:p>
          <a:p>
            <a:endParaRPr lang="en-US" sz="3200" b="1" dirty="0">
              <a:solidFill>
                <a:srgbClr val="002060"/>
              </a:solidFill>
              <a:latin typeface="+mn-lt"/>
            </a:endParaRPr>
          </a:p>
          <a:p>
            <a:r>
              <a:rPr lang="en-US" sz="3200" b="1" dirty="0">
                <a:solidFill>
                  <a:srgbClr val="002060"/>
                </a:solidFill>
                <a:latin typeface="+mn-lt"/>
              </a:rPr>
              <a:t>3) Kotlin </a:t>
            </a:r>
            <a:r>
              <a:rPr lang="ru-RU" sz="3200" b="1" dirty="0">
                <a:solidFill>
                  <a:srgbClr val="002060"/>
                </a:solidFill>
                <a:latin typeface="+mn-lt"/>
              </a:rPr>
              <a:t>и </a:t>
            </a:r>
            <a:r>
              <a:rPr lang="en-US" sz="3200" b="1" dirty="0" err="1">
                <a:solidFill>
                  <a:srgbClr val="002060"/>
                </a:solidFill>
                <a:latin typeface="+mn-lt"/>
              </a:rPr>
              <a:t>TornadoFX</a:t>
            </a:r>
            <a:r>
              <a:rPr lang="en-US" sz="3200" b="1" dirty="0">
                <a:solidFill>
                  <a:srgbClr val="002060"/>
                </a:solidFill>
                <a:latin typeface="+mn-lt"/>
              </a:rPr>
              <a:t> [3]</a:t>
            </a:r>
          </a:p>
          <a:p>
            <a:endParaRPr lang="en-US" sz="3200" b="1" dirty="0">
              <a:solidFill>
                <a:srgbClr val="002060"/>
              </a:solidFill>
              <a:latin typeface="+mn-lt"/>
            </a:endParaRPr>
          </a:p>
          <a:p>
            <a:endParaRPr lang="en-US" sz="1400" b="1" dirty="0">
              <a:solidFill>
                <a:srgbClr val="002060"/>
              </a:solidFill>
              <a:latin typeface="+mn-lt"/>
            </a:endParaRPr>
          </a:p>
          <a:p>
            <a:r>
              <a:rPr lang="en-US" sz="3200" b="1" dirty="0">
                <a:solidFill>
                  <a:srgbClr val="002060"/>
                </a:solidFill>
                <a:latin typeface="+mn-lt"/>
              </a:rPr>
              <a:t>4) </a:t>
            </a:r>
            <a:r>
              <a:rPr lang="en-US" sz="3200" b="1" dirty="0" err="1">
                <a:solidFill>
                  <a:srgbClr val="002060"/>
                </a:solidFill>
                <a:latin typeface="+mn-lt"/>
              </a:rPr>
              <a:t>Javascript</a:t>
            </a:r>
            <a:r>
              <a:rPr lang="en-US" sz="3200" b="1" dirty="0">
                <a:solidFill>
                  <a:srgbClr val="002060"/>
                </a:solidFill>
                <a:latin typeface="+mn-lt"/>
              </a:rPr>
              <a:t> </a:t>
            </a:r>
            <a:r>
              <a:rPr lang="ru-RU" sz="3200" b="1" dirty="0">
                <a:solidFill>
                  <a:srgbClr val="002060"/>
                </a:solidFill>
                <a:latin typeface="+mn-lt"/>
              </a:rPr>
              <a:t>и </a:t>
            </a:r>
            <a:r>
              <a:rPr lang="en-US" sz="3200" b="1" dirty="0">
                <a:solidFill>
                  <a:srgbClr val="002060"/>
                </a:solidFill>
                <a:latin typeface="+mn-lt"/>
              </a:rPr>
              <a:t>Electron [4]</a:t>
            </a:r>
          </a:p>
          <a:p>
            <a:pPr marL="342900" indent="-342900">
              <a:buAutoNum type="arabicParenR"/>
            </a:pPr>
            <a:endParaRPr lang="en-US" sz="1600" b="1" dirty="0">
              <a:solidFill>
                <a:srgbClr val="002060"/>
              </a:solidFill>
              <a:latin typeface="+mn-lt"/>
            </a:endParaRPr>
          </a:p>
          <a:p>
            <a:pPr marL="342900" indent="-342900">
              <a:buAutoNum type="arabicParenR"/>
            </a:pPr>
            <a:endParaRPr lang="en-US" sz="1600" b="1" dirty="0">
              <a:solidFill>
                <a:srgbClr val="002060"/>
              </a:solidFill>
              <a:latin typeface="+mn-lt"/>
            </a:endParaRPr>
          </a:p>
          <a:p>
            <a:pPr marL="342900" indent="-342900">
              <a:buAutoNum type="arabicParenR"/>
            </a:pPr>
            <a:endParaRPr lang="en-US" sz="1600" b="1" dirty="0">
              <a:solidFill>
                <a:srgbClr val="002060"/>
              </a:solidFill>
              <a:latin typeface="+mn-lt"/>
            </a:endParaRPr>
          </a:p>
          <a:p>
            <a:pPr marL="342900" indent="-342900">
              <a:buAutoNum type="arabicParenR"/>
            </a:pPr>
            <a:endParaRPr lang="ru-RU" sz="16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C6548EB5-060D-482F-AACF-CB4D8638A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8" y="6588690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Плющ Е.Д. БПИ181, курсовой проект, Клиентская часть приложения для генерации музыки. 2021	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027EFC-0457-4C68-96BD-F158017D4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852" y="1328133"/>
            <a:ext cx="1935753" cy="229362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80218D-8258-483A-8000-0FBE81A67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617" y="1380887"/>
            <a:ext cx="276225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BC3D9DF-DEDA-4CA7-A273-D0759FEB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54" y="3436834"/>
            <a:ext cx="219075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14C99EF-B374-4C6B-A461-DFF316882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337" y="3980260"/>
            <a:ext cx="256032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940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</a:t>
            </a:r>
            <a:r>
              <a:rPr lang="en-US" sz="800" dirty="0">
                <a:solidFill>
                  <a:schemeClr val="bg1"/>
                </a:solidFill>
              </a:rPr>
              <a:t>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ВЫБОР ТЕХНОЛОГИЙ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8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C605A950-CA4D-4B31-86D4-91F8E4805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8" y="6588690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Плющ Е.Д. БПИ181, курсовой проект, Клиентская часть приложения для генерации музыки. 2021	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88A87-E64E-48D2-9D2C-EA5FA8C1E229}"/>
              </a:ext>
            </a:extLst>
          </p:cNvPr>
          <p:cNvSpPr txBox="1"/>
          <p:nvPr/>
        </p:nvSpPr>
        <p:spPr>
          <a:xfrm>
            <a:off x="255588" y="1537885"/>
            <a:ext cx="468788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+mn-lt"/>
              </a:rPr>
              <a:t>Выбор пал на </a:t>
            </a:r>
            <a:r>
              <a:rPr lang="en-US" sz="2400" b="1" dirty="0">
                <a:solidFill>
                  <a:srgbClr val="002060"/>
                </a:solidFill>
                <a:latin typeface="+mn-lt"/>
              </a:rPr>
              <a:t>Kotlin </a:t>
            </a:r>
            <a:r>
              <a:rPr lang="ru-RU" sz="2400" b="1" dirty="0">
                <a:solidFill>
                  <a:srgbClr val="002060"/>
                </a:solidFill>
                <a:latin typeface="+mn-lt"/>
              </a:rPr>
              <a:t>и </a:t>
            </a:r>
            <a:r>
              <a:rPr lang="en-US" sz="2400" b="1" dirty="0" err="1">
                <a:solidFill>
                  <a:srgbClr val="002060"/>
                </a:solidFill>
                <a:latin typeface="+mn-lt"/>
              </a:rPr>
              <a:t>TornadoFX</a:t>
            </a:r>
            <a:r>
              <a:rPr lang="ru-RU" sz="2400" b="1" dirty="0">
                <a:solidFill>
                  <a:srgbClr val="002060"/>
                </a:solidFill>
                <a:latin typeface="+mn-lt"/>
              </a:rPr>
              <a:t>:</a:t>
            </a:r>
          </a:p>
          <a:p>
            <a:pPr marL="342900" indent="-342900">
              <a:buAutoNum type="arabicParenR"/>
            </a:pPr>
            <a:r>
              <a:rPr lang="ru-RU" sz="2400" b="1" dirty="0">
                <a:solidFill>
                  <a:srgbClr val="002060"/>
                </a:solidFill>
                <a:latin typeface="+mn-lt"/>
              </a:rPr>
              <a:t>Удобнее, чем </a:t>
            </a:r>
            <a:r>
              <a:rPr lang="en-US" sz="2400" b="1" dirty="0">
                <a:solidFill>
                  <a:srgbClr val="002060"/>
                </a:solidFill>
                <a:latin typeface="+mn-lt"/>
              </a:rPr>
              <a:t>JavaFX </a:t>
            </a:r>
          </a:p>
          <a:p>
            <a:pPr marL="342900" indent="-342900">
              <a:buAutoNum type="arabicParenR"/>
            </a:pPr>
            <a:r>
              <a:rPr lang="ru-RU" sz="2400" b="1" dirty="0">
                <a:solidFill>
                  <a:srgbClr val="002060"/>
                </a:solidFill>
                <a:latin typeface="+mn-lt"/>
              </a:rPr>
              <a:t>Потенциальное расширение кодовой базы и </a:t>
            </a:r>
            <a:r>
              <a:rPr lang="ru-RU" sz="2400" b="1" dirty="0" err="1">
                <a:solidFill>
                  <a:srgbClr val="002060"/>
                </a:solidFill>
                <a:latin typeface="+mn-lt"/>
              </a:rPr>
              <a:t>переиспользование</a:t>
            </a:r>
            <a:r>
              <a:rPr lang="ru-RU" sz="2400" b="1" dirty="0">
                <a:solidFill>
                  <a:srgbClr val="002060"/>
                </a:solidFill>
                <a:latin typeface="+mn-lt"/>
              </a:rPr>
              <a:t> кода легче, чем у </a:t>
            </a:r>
            <a:r>
              <a:rPr lang="en-US" sz="2400" b="1" dirty="0">
                <a:solidFill>
                  <a:srgbClr val="002060"/>
                </a:solidFill>
                <a:latin typeface="+mn-lt"/>
              </a:rPr>
              <a:t>Avalonia</a:t>
            </a:r>
            <a:r>
              <a:rPr lang="ru-RU" sz="2400" b="1" dirty="0">
                <a:solidFill>
                  <a:srgbClr val="002060"/>
                </a:solidFill>
                <a:latin typeface="+mn-lt"/>
              </a:rPr>
              <a:t> </a:t>
            </a:r>
          </a:p>
          <a:p>
            <a:pPr marL="342900" indent="-342900">
              <a:buAutoNum type="arabicParenR"/>
            </a:pPr>
            <a:r>
              <a:rPr lang="en-US" sz="2400" b="1" dirty="0">
                <a:solidFill>
                  <a:srgbClr val="002060"/>
                </a:solidFill>
                <a:latin typeface="+mn-lt"/>
              </a:rPr>
              <a:t>Electron</a:t>
            </a:r>
            <a:r>
              <a:rPr lang="ru-RU" sz="2400" b="1" dirty="0">
                <a:solidFill>
                  <a:srgbClr val="002060"/>
                </a:solidFill>
                <a:latin typeface="+mn-lt"/>
              </a:rPr>
              <a:t>, судя по исследованиям</a:t>
            </a:r>
            <a:r>
              <a:rPr lang="en-US" sz="2400" b="1" dirty="0">
                <a:solidFill>
                  <a:srgbClr val="002060"/>
                </a:solidFill>
                <a:latin typeface="+mn-lt"/>
              </a:rPr>
              <a:t>[5] </a:t>
            </a:r>
            <a:r>
              <a:rPr lang="ru-RU" sz="2400" b="1" dirty="0">
                <a:solidFill>
                  <a:srgbClr val="002060"/>
                </a:solidFill>
                <a:latin typeface="+mn-lt"/>
              </a:rPr>
              <a:t>и здравому смыслу, сильно проигрывает в производительности</a:t>
            </a:r>
            <a:endParaRPr lang="en-US" sz="2400" b="1" dirty="0">
              <a:solidFill>
                <a:srgbClr val="002060"/>
              </a:solidFill>
              <a:latin typeface="+mn-lt"/>
            </a:endParaRPr>
          </a:p>
          <a:p>
            <a:pPr marL="342900" indent="-342900">
              <a:buAutoNum type="arabicParenR"/>
            </a:pPr>
            <a:endParaRPr lang="en-US" sz="2400" b="1" dirty="0">
              <a:solidFill>
                <a:srgbClr val="002060"/>
              </a:solidFill>
              <a:latin typeface="+mn-lt"/>
            </a:endParaRPr>
          </a:p>
          <a:p>
            <a:pPr marL="342900" indent="-342900">
              <a:buAutoNum type="arabicParenR"/>
            </a:pPr>
            <a:endParaRPr lang="en-US" sz="1600" b="1" dirty="0">
              <a:solidFill>
                <a:srgbClr val="002060"/>
              </a:solidFill>
              <a:latin typeface="+mn-lt"/>
            </a:endParaRPr>
          </a:p>
          <a:p>
            <a:pPr marL="342900" indent="-342900">
              <a:buAutoNum type="arabicParenR"/>
            </a:pPr>
            <a:endParaRPr lang="ru-RU" sz="1600" b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0CCA10-EEC4-48A4-8C8F-095C0233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6" y="2274193"/>
            <a:ext cx="3248024" cy="18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</a:t>
            </a:r>
            <a:r>
              <a:rPr lang="en-US" sz="800" dirty="0">
                <a:solidFill>
                  <a:schemeClr val="bg1"/>
                </a:solidFill>
              </a:rPr>
              <a:t>1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33757" y="38083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ПРОЕКТИРОВАНИЕ </a:t>
            </a:r>
            <a:r>
              <a:rPr lang="en-US" sz="2400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9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30E344-84A0-4D7B-ABED-B3DDA7DDD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8" y="6588690"/>
            <a:ext cx="8611032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Плющ Е.Д. БПИ181, курсовой проект, Клиентская часть приложения для генерации музыки. 2021	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BDA631-0013-4D28-A8C3-2F8064BEB33F}"/>
              </a:ext>
            </a:extLst>
          </p:cNvPr>
          <p:cNvSpPr txBox="1"/>
          <p:nvPr/>
        </p:nvSpPr>
        <p:spPr>
          <a:xfrm>
            <a:off x="682531" y="1453634"/>
            <a:ext cx="722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Нужно было придумать что-то похожее на привычные сервисы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0C9760-F06E-4156-85FE-61B0A3AD6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37" y="1844642"/>
            <a:ext cx="4289675" cy="31500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C82EDEB-A6FD-40F9-8608-09573546C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338" y="2654464"/>
            <a:ext cx="4848225" cy="29917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819474-1001-4A61-8AB1-ED421BFD4673}"/>
              </a:ext>
            </a:extLst>
          </p:cNvPr>
          <p:cNvSpPr txBox="1"/>
          <p:nvPr/>
        </p:nvSpPr>
        <p:spPr>
          <a:xfrm>
            <a:off x="396781" y="5870848"/>
            <a:ext cx="722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Пришлось черпать вдохновение из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5"/>
              </a:rPr>
              <a:t>Spotify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и 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  <a:hlinkClick r:id="rId6"/>
              </a:rPr>
              <a:t>Яндекс.Музыки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080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2802</TotalTime>
  <Words>1645</Words>
  <Application>Microsoft Office PowerPoint</Application>
  <PresentationFormat>Экран (4:3)</PresentationFormat>
  <Paragraphs>239</Paragraphs>
  <Slides>22</Slides>
  <Notes>3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Segoe UI</vt:lpstr>
      <vt:lpstr>Times New Roman</vt:lpstr>
      <vt:lpstr>Office Theme</vt:lpstr>
      <vt:lpstr>Факультет компьютерных наук Образовательная программа  09.03.04 Программная инженерия Курсовой проект Клиентская часть приложения для генерации музыки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план презентации КР 2019</dc:title>
  <dc:creator>Р.З. Ахметсафина</dc:creator>
  <cp:lastModifiedBy>Плющ Евгений Денисович</cp:lastModifiedBy>
  <cp:revision>315</cp:revision>
  <dcterms:created xsi:type="dcterms:W3CDTF">2010-09-30T06:45:00Z</dcterms:created>
  <dcterms:modified xsi:type="dcterms:W3CDTF">2021-04-19T20:21:23Z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</Properties>
</file>